
<file path=[Content_Types].xml><?xml version="1.0" encoding="utf-8"?>
<Types xmlns="http://schemas.openxmlformats.org/package/2006/content-types">
  <Override PartName="/customXml/itemProps35.xml" ContentType="application/vnd.openxmlformats-officedocument.customXmlProperties+xml"/>
  <Override PartName="/customXml/itemProps82.xml" ContentType="application/vnd.openxmlformats-officedocument.customXmlProperties+xml"/>
  <Override PartName="/customXml/itemProps124.xml" ContentType="application/vnd.openxmlformats-officedocument.customXmlProperties+xml"/>
  <Override PartName="/customXml/itemProps171.xml" ContentType="application/vnd.openxmlformats-officedocument.customXmlProperties+xml"/>
  <Override PartName="/ppt/notesSlides/notesSlide2.xml" ContentType="application/vnd.openxmlformats-officedocument.presentationml.notesSlide+xml"/>
  <Override PartName="/customXml/itemProps13.xml" ContentType="application/vnd.openxmlformats-officedocument.customXmlProperties+xml"/>
  <Override PartName="/customXml/itemProps24.xml" ContentType="application/vnd.openxmlformats-officedocument.customXmlProperties+xml"/>
  <Override PartName="/customXml/itemProps60.xml" ContentType="application/vnd.openxmlformats-officedocument.customXmlProperties+xml"/>
  <Override PartName="/customXml/itemProps71.xml" ContentType="application/vnd.openxmlformats-officedocument.customXmlProperties+xml"/>
  <Override PartName="/customXml/itemProps113.xml" ContentType="application/vnd.openxmlformats-officedocument.customXmlProperties+xml"/>
  <Override PartName="/customXml/itemProps160.xml" ContentType="application/vnd.openxmlformats-officedocument.customXmlProperties+xml"/>
  <Override PartName="/ppt/slides/slide36.xml" ContentType="application/vnd.openxmlformats-officedocument.presentationml.slide+xml"/>
  <Override PartName="/customXml/itemProps102.xml" ContentType="application/vnd.openxmlformats-officedocument.customXmlPropertie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customXml/itemProps87.xml" ContentType="application/vnd.openxmlformats-officedocument.customXmlProperties+xml"/>
  <Override PartName="/customXml/itemProps98.xml" ContentType="application/vnd.openxmlformats-officedocument.customXmlProperties+xml"/>
  <Override PartName="/customXml/itemProps187.xml" ContentType="application/vnd.openxmlformats-officedocument.customXmlProperties+xml"/>
  <Override PartName="/customXml/itemProps29.xml" ContentType="application/vnd.openxmlformats-officedocument.customXmlProperties+xml"/>
  <Override PartName="/customXml/itemProps76.xml" ContentType="application/vnd.openxmlformats-officedocument.customXmlProperties+xml"/>
  <Override PartName="/customXml/itemProps118.xml" ContentType="application/vnd.openxmlformats-officedocument.customXmlProperties+xml"/>
  <Override PartName="/customXml/itemProps129.xml" ContentType="application/vnd.openxmlformats-officedocument.customXmlProperties+xml"/>
  <Override PartName="/customXml/itemProps165.xml" ContentType="application/vnd.openxmlformats-officedocument.customXmlProperties+xml"/>
  <Override PartName="/customXml/itemProps176.xml" ContentType="application/vnd.openxmlformats-officedocument.customXmlProperties+xml"/>
  <Override PartName="/ppt/notesSlides/notesSlide7.xml" ContentType="application/vnd.openxmlformats-officedocument.presentationml.notesSlide+xml"/>
  <Override PartName="/customXml/itemProps18.xml" ContentType="application/vnd.openxmlformats-officedocument.customXmlProperties+xml"/>
  <Override PartName="/customXml/itemProps65.xml" ContentType="application/vnd.openxmlformats-officedocument.customXmlProperties+xml"/>
  <Override PartName="/customXml/itemProps107.xml" ContentType="application/vnd.openxmlformats-officedocument.customXmlProperties+xml"/>
  <Override PartName="/customXml/itemProps154.xml" ContentType="application/vnd.openxmlformats-officedocument.customXmlProperties+xml"/>
  <Override PartName="/customXml/itemProps2.xml" ContentType="application/vnd.openxmlformats-officedocument.customXmlProperties+xml"/>
  <Override PartName="/customXml/itemProps54.xml" ContentType="application/vnd.openxmlformats-officedocument.customXmlProperties+xml"/>
  <Override PartName="/customXml/itemProps143.xml" ContentType="application/vnd.openxmlformats-officedocument.customXmlProperties+xml"/>
  <Override PartName="/customXml/itemProps190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customXml/itemProps32.xml" ContentType="application/vnd.openxmlformats-officedocument.customXmlProperties+xml"/>
  <Override PartName="/customXml/itemProps43.xml" ContentType="application/vnd.openxmlformats-officedocument.customXmlProperties+xml"/>
  <Override PartName="/customXml/itemProps90.xml" ContentType="application/vnd.openxmlformats-officedocument.customXmlProperties+xml"/>
  <Override PartName="/customXml/itemProps121.xml" ContentType="application/vnd.openxmlformats-officedocument.customXmlProperties+xml"/>
  <Override PartName="/customXml/itemProps132.xml" ContentType="application/vnd.openxmlformats-officedocument.customXmlProperties+xml"/>
  <Override PartName="/ppt/theme/theme2.xml" ContentType="application/vnd.openxmlformats-officedocument.theme+xml"/>
  <Override PartName="/customXml/itemProps21.xml" ContentType="application/vnd.openxmlformats-officedocument.customXmlProperties+xml"/>
  <Override PartName="/customXml/itemProps110.xml" ContentType="application/vnd.openxmlformats-officedocument.customXmlProperties+xml"/>
  <Override PartName="/ppt/slides/slide33.xml" ContentType="application/vnd.openxmlformats-officedocument.presentationml.slide+xml"/>
  <Override PartName="/ppt/presentation.xml" ContentType="application/vnd.openxmlformats-officedocument.presentationml.presentation.main+xml"/>
  <Override PartName="/customXml/itemProps10.xml" ContentType="application/vnd.openxmlformats-officedocument.customXmlProperties+xml"/>
  <Override PartName="/ppt/slides/slide2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customXml/itemProps59.xml" ContentType="application/vnd.openxmlformats-officedocument.customXmlProperties+xml"/>
  <Override PartName="/customXml/itemProps159.xml" ContentType="application/vnd.openxmlformats-officedocument.customXmlProperties+xml"/>
  <Override PartName="/ppt/slideLayouts/slideLayout10.xml" ContentType="application/vnd.openxmlformats-officedocument.presentationml.slideLayout+xml"/>
  <Override PartName="/customXml/itemProps7.xml" ContentType="application/vnd.openxmlformats-officedocument.customXmlProperties+xml"/>
  <Override PartName="/customXml/itemProps48.xml" ContentType="application/vnd.openxmlformats-officedocument.customXmlProperties+xml"/>
  <Override PartName="/customXml/itemProps95.xml" ContentType="application/vnd.openxmlformats-officedocument.customXmlProperties+xml"/>
  <Override PartName="/customXml/itemProps137.xml" ContentType="application/vnd.openxmlformats-officedocument.customXmlProperties+xml"/>
  <Override PartName="/customXml/itemProps148.xml" ContentType="application/vnd.openxmlformats-officedocument.customXmlProperties+xml"/>
  <Override PartName="/customXml/itemProps184.xml" ContentType="application/vnd.openxmlformats-officedocument.customXmlProperties+xml"/>
  <Override PartName="/customXml/itemProps195.xml" ContentType="application/vnd.openxmlformats-officedocument.customXmlProperties+xml"/>
  <Override PartName="/customXml/itemProps19.xml" ContentType="application/vnd.openxmlformats-officedocument.customXmlProperties+xml"/>
  <Override PartName="/customXml/itemProps37.xml" ContentType="application/vnd.openxmlformats-officedocument.customXmlProperties+xml"/>
  <Override PartName="/customXml/itemProps55.xml" ContentType="application/vnd.openxmlformats-officedocument.customXmlProperties+xml"/>
  <Override PartName="/customXml/itemProps66.xml" ContentType="application/vnd.openxmlformats-officedocument.customXmlProperties+xml"/>
  <Override PartName="/customXml/itemProps84.xml" ContentType="application/vnd.openxmlformats-officedocument.customXmlProperties+xml"/>
  <Override PartName="/customXml/itemProps108.xml" ContentType="application/vnd.openxmlformats-officedocument.customXmlProperties+xml"/>
  <Override PartName="/customXml/itemProps126.xml" ContentType="application/vnd.openxmlformats-officedocument.customXmlProperties+xml"/>
  <Override PartName="/customXml/itemProps144.xml" ContentType="application/vnd.openxmlformats-officedocument.customXmlProperties+xml"/>
  <Override PartName="/customXml/itemProps155.xml" ContentType="application/vnd.openxmlformats-officedocument.customXmlProperties+xml"/>
  <Override PartName="/customXml/itemProps173.xml" ContentType="application/vnd.openxmlformats-officedocument.customXmlProperties+xml"/>
  <Override PartName="/customXml/itemProps191.xml" ContentType="application/vnd.openxmlformats-officedocument.customXmlProperties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15.xml" ContentType="application/vnd.openxmlformats-officedocument.customXmlProperties+xml"/>
  <Override PartName="/customXml/itemProps26.xml" ContentType="application/vnd.openxmlformats-officedocument.customXmlProperties+xml"/>
  <Override PartName="/customXml/itemProps44.xml" ContentType="application/vnd.openxmlformats-officedocument.customXmlProperties+xml"/>
  <Override PartName="/customXml/itemProps62.xml" ContentType="application/vnd.openxmlformats-officedocument.customXmlProperties+xml"/>
  <Override PartName="/customXml/itemProps73.xml" ContentType="application/vnd.openxmlformats-officedocument.customXmlProperties+xml"/>
  <Override PartName="/customXml/itemProps91.xml" ContentType="application/vnd.openxmlformats-officedocument.customXmlProperties+xml"/>
  <Override PartName="/customXml/itemProps115.xml" ContentType="application/vnd.openxmlformats-officedocument.customXmlProperties+xml"/>
  <Override PartName="/customXml/itemProps133.xml" ContentType="application/vnd.openxmlformats-officedocument.customXmlProperties+xml"/>
  <Override PartName="/customXml/itemProps162.xml" ContentType="application/vnd.openxmlformats-officedocument.customXmlProperties+xml"/>
  <Override PartName="/customXml/itemProps180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3.xml" ContentType="application/vnd.openxmlformats-officedocument.customXmlProperties+xml"/>
  <Override PartName="/customXml/itemProps51.xml" ContentType="application/vnd.openxmlformats-officedocument.customXmlProperties+xml"/>
  <Override PartName="/customXml/itemProps80.xml" ContentType="application/vnd.openxmlformats-officedocument.customXmlProperties+xml"/>
  <Override PartName="/customXml/itemProps104.xml" ContentType="application/vnd.openxmlformats-officedocument.customXmlProperties+xml"/>
  <Override PartName="/customXml/itemProps122.xml" ContentType="application/vnd.openxmlformats-officedocument.customXmlProperties+xml"/>
  <Override PartName="/customXml/itemProps140.xml" ContentType="application/vnd.openxmlformats-officedocument.customXmlProperties+xml"/>
  <Override PartName="/customXml/itemProps15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customXml/itemProps11.xml" ContentType="application/vnd.openxmlformats-officedocument.customXmlProperties+xml"/>
  <Override PartName="/customXml/itemProps22.xml" ContentType="application/vnd.openxmlformats-officedocument.customXmlProperties+xml"/>
  <Override PartName="/customXml/itemProps40.xml" ContentType="application/vnd.openxmlformats-officedocument.customXmlProperties+xml"/>
  <Override PartName="/customXml/itemProps100.xml" ContentType="application/vnd.openxmlformats-officedocument.customXmlProperties+xml"/>
  <Override PartName="/customXml/itemProps111.xml" ContentType="application/vnd.openxmlformats-officedocument.customXmlProperti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customXml/itemProps189.xml" ContentType="application/vnd.openxmlformats-officedocument.customXmlPropertie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customXml/itemProps8.xml" ContentType="application/vnd.openxmlformats-officedocument.customXmlProperties+xml"/>
  <Override PartName="/customXml/itemProps78.xml" ContentType="application/vnd.openxmlformats-officedocument.customXmlProperties+xml"/>
  <Override PartName="/customXml/itemProps89.xml" ContentType="application/vnd.openxmlformats-officedocument.customXmlProperties+xml"/>
  <Override PartName="/customXml/itemProps149.xml" ContentType="application/vnd.openxmlformats-officedocument.customXmlProperties+xml"/>
  <Override PartName="/customXml/itemProps167.xml" ContentType="application/vnd.openxmlformats-officedocument.customXmlProperties+xml"/>
  <Override PartName="/customXml/itemProps178.xml" ContentType="application/vnd.openxmlformats-officedocument.customXmlProperties+xml"/>
  <Override PartName="/customXml/itemProps196.xml" ContentType="application/vnd.openxmlformats-officedocument.customXmlProperties+xml"/>
  <Override PartName="/customXml/itemProps38.xml" ContentType="application/vnd.openxmlformats-officedocument.customXmlProperties+xml"/>
  <Override PartName="/customXml/itemProps49.xml" ContentType="application/vnd.openxmlformats-officedocument.customXmlProperties+xml"/>
  <Override PartName="/customXml/itemProps67.xml" ContentType="application/vnd.openxmlformats-officedocument.customXmlProperties+xml"/>
  <Override PartName="/customXml/itemProps85.xml" ContentType="application/vnd.openxmlformats-officedocument.customXmlProperties+xml"/>
  <Override PartName="/customXml/itemProps96.xml" ContentType="application/vnd.openxmlformats-officedocument.customXmlProperties+xml"/>
  <Override PartName="/customXml/itemProps109.xml" ContentType="application/vnd.openxmlformats-officedocument.customXmlProperties+xml"/>
  <Override PartName="/customXml/itemProps138.xml" ContentType="application/vnd.openxmlformats-officedocument.customXmlProperties+xml"/>
  <Override PartName="/customXml/itemProps156.xml" ContentType="application/vnd.openxmlformats-officedocument.customXmlProperties+xml"/>
  <Override PartName="/customXml/itemProps185.xml" ContentType="application/vnd.openxmlformats-officedocument.customXmlProperties+xml"/>
  <Override PartName="/customXml/itemProps4.xml" ContentType="application/vnd.openxmlformats-officedocument.customXmlProperties+xml"/>
  <Override PartName="/customXml/itemProps27.xml" ContentType="application/vnd.openxmlformats-officedocument.customXmlProperties+xml"/>
  <Override PartName="/customXml/itemProps56.xml" ContentType="application/vnd.openxmlformats-officedocument.customXmlProperties+xml"/>
  <Override PartName="/customXml/itemProps74.xml" ContentType="application/vnd.openxmlformats-officedocument.customXmlProperties+xml"/>
  <Override PartName="/customXml/itemProps116.xml" ContentType="application/vnd.openxmlformats-officedocument.customXmlProperties+xml"/>
  <Override PartName="/customXml/itemProps127.xml" ContentType="application/vnd.openxmlformats-officedocument.customXmlProperties+xml"/>
  <Override PartName="/customXml/itemProps145.xml" ContentType="application/vnd.openxmlformats-officedocument.customXmlProperties+xml"/>
  <Override PartName="/customXml/itemProps163.xml" ContentType="application/vnd.openxmlformats-officedocument.customXmlProperties+xml"/>
  <Override PartName="/customXml/itemProps174.xml" ContentType="application/vnd.openxmlformats-officedocument.customXmlProperties+xml"/>
  <Override PartName="/customXml/itemProps192.xml" ContentType="application/vnd.openxmlformats-officedocument.customXmlPropertie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16.xml" ContentType="application/vnd.openxmlformats-officedocument.customXmlProperties+xml"/>
  <Override PartName="/customXml/itemProps34.xml" ContentType="application/vnd.openxmlformats-officedocument.customXmlProperties+xml"/>
  <Override PartName="/customXml/itemProps45.xml" ContentType="application/vnd.openxmlformats-officedocument.customXmlProperties+xml"/>
  <Override PartName="/customXml/itemProps63.xml" ContentType="application/vnd.openxmlformats-officedocument.customXmlProperties+xml"/>
  <Override PartName="/customXml/itemProps81.xml" ContentType="application/vnd.openxmlformats-officedocument.customXmlProperties+xml"/>
  <Override PartName="/customXml/itemProps92.xml" ContentType="application/vnd.openxmlformats-officedocument.customXmlProperties+xml"/>
  <Override PartName="/customXml/itemProps105.xml" ContentType="application/vnd.openxmlformats-officedocument.customXmlProperties+xml"/>
  <Override PartName="/customXml/itemProps123.xml" ContentType="application/vnd.openxmlformats-officedocument.customXmlProperties+xml"/>
  <Override PartName="/customXml/itemProps134.xml" ContentType="application/vnd.openxmlformats-officedocument.customXmlProperties+xml"/>
  <Override PartName="/customXml/itemProps152.xml" ContentType="application/vnd.openxmlformats-officedocument.customXmlProperties+xml"/>
  <Override PartName="/customXml/itemProps170.xml" ContentType="application/vnd.openxmlformats-officedocument.customXmlProperties+xml"/>
  <Override PartName="/customXml/itemProps181.xml" ContentType="application/vnd.openxmlformats-officedocument.customXmlPropertie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customXml/itemProps23.xml" ContentType="application/vnd.openxmlformats-officedocument.customXmlProperties+xml"/>
  <Override PartName="/customXml/itemProps41.xml" ContentType="application/vnd.openxmlformats-officedocument.customXmlProperties+xml"/>
  <Override PartName="/customXml/itemProps52.xml" ContentType="application/vnd.openxmlformats-officedocument.customXmlProperties+xml"/>
  <Override PartName="/customXml/itemProps70.xml" ContentType="application/vnd.openxmlformats-officedocument.customXmlProperties+xml"/>
  <Override PartName="/customXml/itemProps112.xml" ContentType="application/vnd.openxmlformats-officedocument.customXmlProperties+xml"/>
  <Override PartName="/customXml/itemProps141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customXml/itemProps12.xml" ContentType="application/vnd.openxmlformats-officedocument.customXmlProperties+xml"/>
  <Override PartName="/customXml/itemProps30.xml" ContentType="application/vnd.openxmlformats-officedocument.customXmlProperties+xml"/>
  <Override PartName="/customXml/itemProps101.xml" ContentType="application/vnd.openxmlformats-officedocument.customXmlProperties+xml"/>
  <Override PartName="/customXml/itemProps130.xml" ContentType="application/vnd.openxmlformats-officedocument.customXmlPropertie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customXml/itemProps179.xml" ContentType="application/vnd.openxmlformats-officedocument.customXmlPropertie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customXml/itemProps9.xml" ContentType="application/vnd.openxmlformats-officedocument.customXmlProperties+xml"/>
  <Override PartName="/customXml/itemProps79.xml" ContentType="application/vnd.openxmlformats-officedocument.customXmlProperties+xml"/>
  <Override PartName="/customXml/itemProps97.xml" ContentType="application/vnd.openxmlformats-officedocument.customXmlProperties+xml"/>
  <Override PartName="/customXml/itemProps139.xml" ContentType="application/vnd.openxmlformats-officedocument.customXmlProperties+xml"/>
  <Override PartName="/customXml/itemProps168.xml" ContentType="application/vnd.openxmlformats-officedocument.customXmlProperties+xml"/>
  <Override PartName="/customXml/itemProps186.xml" ContentType="application/vnd.openxmlformats-officedocument.customXmlProperties+xml"/>
  <Override PartName="/customXml/itemProps39.xml" ContentType="application/vnd.openxmlformats-officedocument.customXmlProperties+xml"/>
  <Override PartName="/customXml/itemProps57.xml" ContentType="application/vnd.openxmlformats-officedocument.customXmlProperties+xml"/>
  <Override PartName="/customXml/itemProps68.xml" ContentType="application/vnd.openxmlformats-officedocument.customXmlProperties+xml"/>
  <Override PartName="/customXml/itemProps86.xml" ContentType="application/vnd.openxmlformats-officedocument.customXmlProperties+xml"/>
  <Override PartName="/customXml/itemProps128.xml" ContentType="application/vnd.openxmlformats-officedocument.customXmlProperties+xml"/>
  <Override PartName="/customXml/itemProps146.xml" ContentType="application/vnd.openxmlformats-officedocument.customXmlProperties+xml"/>
  <Override PartName="/customXml/itemProps157.xml" ContentType="application/vnd.openxmlformats-officedocument.customXmlProperties+xml"/>
  <Override PartName="/customXml/itemProps175.xml" ContentType="application/vnd.openxmlformats-officedocument.customXmlProperties+xml"/>
  <Override PartName="/customXml/itemProps193.xml" ContentType="application/vnd.openxmlformats-officedocument.customXmlProperties+xml"/>
  <Override PartName="/ppt/notesSlides/notesSlide6.xml" ContentType="application/vnd.openxmlformats-officedocument.presentationml.notesSlide+xml"/>
  <Override PartName="/customXml/itemProps5.xml" ContentType="application/vnd.openxmlformats-officedocument.customXmlProperties+xml"/>
  <Override PartName="/customXml/itemProps17.xml" ContentType="application/vnd.openxmlformats-officedocument.customXmlProperties+xml"/>
  <Override PartName="/customXml/itemProps28.xml" ContentType="application/vnd.openxmlformats-officedocument.customXmlProperties+xml"/>
  <Override PartName="/customXml/itemProps46.xml" ContentType="application/vnd.openxmlformats-officedocument.customXmlProperties+xml"/>
  <Override PartName="/customXml/itemProps64.xml" ContentType="application/vnd.openxmlformats-officedocument.customXmlProperties+xml"/>
  <Override PartName="/customXml/itemProps75.xml" ContentType="application/vnd.openxmlformats-officedocument.customXmlProperties+xml"/>
  <Override PartName="/customXml/itemProps93.xml" ContentType="application/vnd.openxmlformats-officedocument.customXmlProperties+xml"/>
  <Override PartName="/customXml/itemProps117.xml" ContentType="application/vnd.openxmlformats-officedocument.customXmlProperties+xml"/>
  <Override PartName="/customXml/itemProps135.xml" ContentType="application/vnd.openxmlformats-officedocument.customXmlProperties+xml"/>
  <Override PartName="/customXml/itemProps164.xml" ContentType="application/vnd.openxmlformats-officedocument.customXmlProperties+xml"/>
  <Override PartName="/customXml/itemProps182.xml" ContentType="application/vnd.openxmlformats-officedocument.customXmlProperties+xml"/>
  <Override PartName="/ppt/slides/slide8.xml" ContentType="application/vnd.openxmlformats-officedocument.presentationml.slide+xml"/>
  <Override PartName="/customXml/itemProps53.xml" ContentType="application/vnd.openxmlformats-officedocument.customXmlProperties+xml"/>
  <Override PartName="/customXml/itemProps106.xml" ContentType="application/vnd.openxmlformats-officedocument.customXmlProperties+xml"/>
  <Override PartName="/customXml/itemProps142.xml" ContentType="application/vnd.openxmlformats-officedocument.customXmlProperties+xml"/>
  <Override PartName="/customXml/itemProps153.xml" ContentType="application/vnd.openxmlformats-officedocument.customXmlProperties+xml"/>
  <Override PartName="/ppt/slides/slide29.xml" ContentType="application/vnd.openxmlformats-officedocument.presentationml.slide+xml"/>
  <Override PartName="/customXml/itemProps1.xml" ContentType="application/vnd.openxmlformats-officedocument.customXmlProperties+xml"/>
  <Override PartName="/customXml/itemProps42.xml" ContentType="application/vnd.openxmlformats-officedocument.customXmlProperties+xml"/>
  <Override PartName="/customXml/itemProps13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customXml/itemProps31.xml" ContentType="application/vnd.openxmlformats-officedocument.customXmlProperties+xml"/>
  <Override PartName="/customXml/itemProps120.xml" ContentType="application/vnd.openxmlformats-officedocument.customXmlPropertie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customXml/itemProps20.xml" ContentType="application/vnd.openxmlformats-officedocument.customXmlProperties+xml"/>
  <Override PartName="/ppt/slides/slide32.xml" ContentType="application/vnd.openxmlformats-officedocument.presentationml.slide+xml"/>
  <Override PartName="/customXml/itemProps169.xml" ContentType="application/vnd.openxmlformats-officedocument.customXmlPropertie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customXml/itemProps69.xml" ContentType="application/vnd.openxmlformats-officedocument.customXmlProperties+xml"/>
  <Override PartName="/customXml/itemProps158.xml" ContentType="application/vnd.openxmlformats-officedocument.customXmlProperties+xml"/>
  <Override PartName="/customXml/itemProps6.xml" ContentType="application/vnd.openxmlformats-officedocument.customXmlProperties+xml"/>
  <Override PartName="/customXml/itemProps58.xml" ContentType="application/vnd.openxmlformats-officedocument.customXmlProperties+xml"/>
  <Override PartName="/customXml/itemProps147.xml" ContentType="application/vnd.openxmlformats-officedocument.customXmlProperties+xml"/>
  <Override PartName="/customXml/itemProps194.xml" ContentType="application/vnd.openxmlformats-officedocument.customXmlProperties+xml"/>
  <Override PartName="/customXml/itemProps36.xml" ContentType="application/vnd.openxmlformats-officedocument.customXmlProperties+xml"/>
  <Override PartName="/customXml/itemProps47.xml" ContentType="application/vnd.openxmlformats-officedocument.customXmlProperties+xml"/>
  <Override PartName="/customXml/itemProps83.xml" ContentType="application/vnd.openxmlformats-officedocument.customXmlProperties+xml"/>
  <Override PartName="/customXml/itemProps94.xml" ContentType="application/vnd.openxmlformats-officedocument.customXmlProperties+xml"/>
  <Override PartName="/customXml/itemProps136.xml" ContentType="application/vnd.openxmlformats-officedocument.customXmlProperties+xml"/>
  <Override PartName="/customXml/itemProps183.xml" ContentType="application/vnd.openxmlformats-officedocument.customXmlPropertie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customXml/itemProps25.xml" ContentType="application/vnd.openxmlformats-officedocument.customXmlProperties+xml"/>
  <Override PartName="/customXml/itemProps72.xml" ContentType="application/vnd.openxmlformats-officedocument.customXmlProperties+xml"/>
  <Override PartName="/customXml/itemProps114.xml" ContentType="application/vnd.openxmlformats-officedocument.customXmlProperties+xml"/>
  <Override PartName="/customXml/itemProps125.xml" ContentType="application/vnd.openxmlformats-officedocument.customXmlProperties+xml"/>
  <Override PartName="/customXml/itemProps161.xml" ContentType="application/vnd.openxmlformats-officedocument.customXmlProperties+xml"/>
  <Override PartName="/customXml/itemProps172.xml" ContentType="application/vnd.openxmlformats-officedocument.customXmlProperties+xml"/>
  <Override PartName="/ppt/notesSlides/notesSlide3.xml" ContentType="application/vnd.openxmlformats-officedocument.presentationml.notesSlide+xml"/>
  <Override PartName="/customXml/itemProps14.xml" ContentType="application/vnd.openxmlformats-officedocument.customXmlProperties+xml"/>
  <Override PartName="/customXml/itemProps61.xml" ContentType="application/vnd.openxmlformats-officedocument.customXmlProperties+xml"/>
  <Override PartName="/customXml/itemProps103.xml" ContentType="application/vnd.openxmlformats-officedocument.customXmlProperties+xml"/>
  <Override PartName="/customXml/itemProps150.xml" ContentType="application/vnd.openxmlformats-officedocument.customXmlPropertie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revisionInfo.xml" ContentType="application/vnd.ms-powerpoint.revisioninfo+xml"/>
  <Override PartName="/customXml/itemProps50.xml" ContentType="application/vnd.openxmlformats-officedocument.customXmlProperti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heme/themeOverride2.xml" ContentType="application/vnd.openxmlformats-officedocument.themeOverride+xml"/>
  <Override PartName="/ppt/tags/tag1.xml" ContentType="application/vnd.openxmlformats-officedocument.presentationml.tags+xml"/>
  <Override PartName="/customXml/itemProps99.xml" ContentType="application/vnd.openxmlformats-officedocument.customXmlProperties+xml"/>
  <Override PartName="/customXml/itemProps188.xml" ContentType="application/vnd.openxmlformats-officedocument.customXmlProperties+xml"/>
  <Override PartName="/ppt/slides/slide40.xml" ContentType="application/vnd.openxmlformats-officedocument.presentationml.slide+xml"/>
  <Override PartName="/customXml/itemProps88.xml" ContentType="application/vnd.openxmlformats-officedocument.customXmlProperties+xml"/>
  <Override PartName="/customXml/itemProps177.xml" ContentType="application/vnd.openxmlformats-officedocument.customXmlProperties+xml"/>
  <Override PartName="/customXml/itemProps77.xml" ContentType="application/vnd.openxmlformats-officedocument.customXmlProperties+xml"/>
  <Override PartName="/customXml/itemProps119.xml" ContentType="application/vnd.openxmlformats-officedocument.customXmlProperties+xml"/>
  <Override PartName="/customXml/itemProps166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97"/>
  </p:sldMasterIdLst>
  <p:notesMasterIdLst>
    <p:notesMasterId r:id="rId241"/>
  </p:notesMasterIdLst>
  <p:handoutMasterIdLst>
    <p:handoutMasterId r:id="rId242"/>
  </p:handoutMasterIdLst>
  <p:sldIdLst>
    <p:sldId id="1040" r:id="rId198"/>
    <p:sldId id="1008" r:id="rId199"/>
    <p:sldId id="1014" r:id="rId200"/>
    <p:sldId id="1046" r:id="rId201"/>
    <p:sldId id="1047" r:id="rId202"/>
    <p:sldId id="1097" r:id="rId203"/>
    <p:sldId id="1048" r:id="rId204"/>
    <p:sldId id="887" r:id="rId205"/>
    <p:sldId id="1049" r:id="rId206"/>
    <p:sldId id="1050" r:id="rId207"/>
    <p:sldId id="1052" r:id="rId208"/>
    <p:sldId id="1108" r:id="rId209"/>
    <p:sldId id="1109" r:id="rId210"/>
    <p:sldId id="1110" r:id="rId211"/>
    <p:sldId id="1111" r:id="rId212"/>
    <p:sldId id="1112" r:id="rId213"/>
    <p:sldId id="1113" r:id="rId214"/>
    <p:sldId id="1114" r:id="rId215"/>
    <p:sldId id="1115" r:id="rId216"/>
    <p:sldId id="889" r:id="rId217"/>
    <p:sldId id="1116" r:id="rId218"/>
    <p:sldId id="1117" r:id="rId219"/>
    <p:sldId id="1118" r:id="rId220"/>
    <p:sldId id="1119" r:id="rId221"/>
    <p:sldId id="1121" r:id="rId222"/>
    <p:sldId id="1120" r:id="rId223"/>
    <p:sldId id="891" r:id="rId224"/>
    <p:sldId id="1105" r:id="rId225"/>
    <p:sldId id="1106" r:id="rId226"/>
    <p:sldId id="1107" r:id="rId227"/>
    <p:sldId id="1127" r:id="rId228"/>
    <p:sldId id="1122" r:id="rId229"/>
    <p:sldId id="1123" r:id="rId230"/>
    <p:sldId id="1124" r:id="rId231"/>
    <p:sldId id="1133" r:id="rId232"/>
    <p:sldId id="1125" r:id="rId233"/>
    <p:sldId id="1128" r:id="rId234"/>
    <p:sldId id="1129" r:id="rId235"/>
    <p:sldId id="1130" r:id="rId236"/>
    <p:sldId id="1131" r:id="rId237"/>
    <p:sldId id="1132" r:id="rId238"/>
    <p:sldId id="1076" r:id="rId239"/>
    <p:sldId id="892" r:id="rId24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CC3300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34" autoAdjust="0"/>
    <p:restoredTop sz="94660"/>
  </p:normalViewPr>
  <p:slideViewPr>
    <p:cSldViewPr snapToGrid="0">
      <p:cViewPr>
        <p:scale>
          <a:sx n="100" d="100"/>
          <a:sy n="100" d="100"/>
        </p:scale>
        <p:origin x="-164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-1968" y="-78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159" Type="http://schemas.openxmlformats.org/officeDocument/2006/relationships/customXml" Target="../customXml/item159.xml"/><Relationship Id="rId170" Type="http://schemas.openxmlformats.org/officeDocument/2006/relationships/customXml" Target="../customXml/item170.xml"/><Relationship Id="rId191" Type="http://schemas.openxmlformats.org/officeDocument/2006/relationships/customXml" Target="../customXml/item191.xml"/><Relationship Id="rId205" Type="http://schemas.openxmlformats.org/officeDocument/2006/relationships/slide" Target="slides/slide8.xml"/><Relationship Id="rId226" Type="http://schemas.openxmlformats.org/officeDocument/2006/relationships/slide" Target="slides/slide29.xml"/><Relationship Id="rId247" Type="http://schemas.microsoft.com/office/2015/10/relationships/revisionInfo" Target="revisionInfo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53" Type="http://schemas.openxmlformats.org/officeDocument/2006/relationships/customXml" Target="../customXml/item53.xml"/><Relationship Id="rId74" Type="http://schemas.openxmlformats.org/officeDocument/2006/relationships/customXml" Target="../customXml/item74.xml"/><Relationship Id="rId128" Type="http://schemas.openxmlformats.org/officeDocument/2006/relationships/customXml" Target="../customXml/item128.xml"/><Relationship Id="rId149" Type="http://schemas.openxmlformats.org/officeDocument/2006/relationships/customXml" Target="../customXml/item149.xml"/><Relationship Id="rId5" Type="http://schemas.openxmlformats.org/officeDocument/2006/relationships/customXml" Target="../customXml/item5.xml"/><Relationship Id="rId95" Type="http://schemas.openxmlformats.org/officeDocument/2006/relationships/customXml" Target="../customXml/item95.xml"/><Relationship Id="rId160" Type="http://schemas.openxmlformats.org/officeDocument/2006/relationships/customXml" Target="../customXml/item160.xml"/><Relationship Id="rId181" Type="http://schemas.openxmlformats.org/officeDocument/2006/relationships/customXml" Target="../customXml/item181.xml"/><Relationship Id="rId216" Type="http://schemas.openxmlformats.org/officeDocument/2006/relationships/slide" Target="slides/slide19.xml"/><Relationship Id="rId237" Type="http://schemas.openxmlformats.org/officeDocument/2006/relationships/slide" Target="slides/slide40.xml"/><Relationship Id="rId22" Type="http://schemas.openxmlformats.org/officeDocument/2006/relationships/customXml" Target="../customXml/item22.xml"/><Relationship Id="rId43" Type="http://schemas.openxmlformats.org/officeDocument/2006/relationships/customXml" Target="../customXml/item43.xml"/><Relationship Id="rId64" Type="http://schemas.openxmlformats.org/officeDocument/2006/relationships/customXml" Target="../customXml/item64.xml"/><Relationship Id="rId118" Type="http://schemas.openxmlformats.org/officeDocument/2006/relationships/customXml" Target="../customXml/item118.xml"/><Relationship Id="rId139" Type="http://schemas.openxmlformats.org/officeDocument/2006/relationships/customXml" Target="../customXml/item139.xml"/><Relationship Id="rId85" Type="http://schemas.openxmlformats.org/officeDocument/2006/relationships/customXml" Target="../customXml/item85.xml"/><Relationship Id="rId150" Type="http://schemas.openxmlformats.org/officeDocument/2006/relationships/customXml" Target="../customXml/item150.xml"/><Relationship Id="rId171" Type="http://schemas.openxmlformats.org/officeDocument/2006/relationships/customXml" Target="../customXml/item171.xml"/><Relationship Id="rId192" Type="http://schemas.openxmlformats.org/officeDocument/2006/relationships/customXml" Target="../customXml/item192.xml"/><Relationship Id="rId206" Type="http://schemas.openxmlformats.org/officeDocument/2006/relationships/slide" Target="slides/slide9.xml"/><Relationship Id="rId227" Type="http://schemas.openxmlformats.org/officeDocument/2006/relationships/slide" Target="slides/slide30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08" Type="http://schemas.openxmlformats.org/officeDocument/2006/relationships/customXml" Target="../customXml/item108.xml"/><Relationship Id="rId124" Type="http://schemas.openxmlformats.org/officeDocument/2006/relationships/customXml" Target="../customXml/item124.xml"/><Relationship Id="rId129" Type="http://schemas.openxmlformats.org/officeDocument/2006/relationships/customXml" Target="../customXml/item129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45" Type="http://schemas.openxmlformats.org/officeDocument/2006/relationships/customXml" Target="../customXml/item145.xml"/><Relationship Id="rId161" Type="http://schemas.openxmlformats.org/officeDocument/2006/relationships/customXml" Target="../customXml/item161.xml"/><Relationship Id="rId166" Type="http://schemas.openxmlformats.org/officeDocument/2006/relationships/customXml" Target="../customXml/item166.xml"/><Relationship Id="rId182" Type="http://schemas.openxmlformats.org/officeDocument/2006/relationships/customXml" Target="../customXml/item182.xml"/><Relationship Id="rId187" Type="http://schemas.openxmlformats.org/officeDocument/2006/relationships/customXml" Target="../customXml/item187.xml"/><Relationship Id="rId217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212" Type="http://schemas.openxmlformats.org/officeDocument/2006/relationships/slide" Target="slides/slide15.xml"/><Relationship Id="rId233" Type="http://schemas.openxmlformats.org/officeDocument/2006/relationships/slide" Target="slides/slide36.xml"/><Relationship Id="rId238" Type="http://schemas.openxmlformats.org/officeDocument/2006/relationships/slide" Target="slides/slide41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119" Type="http://schemas.openxmlformats.org/officeDocument/2006/relationships/customXml" Target="../customXml/item119.xml"/><Relationship Id="rId44" Type="http://schemas.openxmlformats.org/officeDocument/2006/relationships/customXml" Target="../customXml/item44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35" Type="http://schemas.openxmlformats.org/officeDocument/2006/relationships/customXml" Target="../customXml/item135.xml"/><Relationship Id="rId151" Type="http://schemas.openxmlformats.org/officeDocument/2006/relationships/customXml" Target="../customXml/item151.xml"/><Relationship Id="rId156" Type="http://schemas.openxmlformats.org/officeDocument/2006/relationships/customXml" Target="../customXml/item156.xml"/><Relationship Id="rId177" Type="http://schemas.openxmlformats.org/officeDocument/2006/relationships/customXml" Target="../customXml/item177.xml"/><Relationship Id="rId198" Type="http://schemas.openxmlformats.org/officeDocument/2006/relationships/slide" Target="slides/slide1.xml"/><Relationship Id="rId172" Type="http://schemas.openxmlformats.org/officeDocument/2006/relationships/customXml" Target="../customXml/item172.xml"/><Relationship Id="rId193" Type="http://schemas.openxmlformats.org/officeDocument/2006/relationships/customXml" Target="../customXml/item193.xml"/><Relationship Id="rId202" Type="http://schemas.openxmlformats.org/officeDocument/2006/relationships/slide" Target="slides/slide5.xml"/><Relationship Id="rId207" Type="http://schemas.openxmlformats.org/officeDocument/2006/relationships/slide" Target="slides/slide10.xml"/><Relationship Id="rId223" Type="http://schemas.openxmlformats.org/officeDocument/2006/relationships/slide" Target="slides/slide26.xml"/><Relationship Id="rId228" Type="http://schemas.openxmlformats.org/officeDocument/2006/relationships/slide" Target="slides/slide31.xml"/><Relationship Id="rId244" Type="http://schemas.openxmlformats.org/officeDocument/2006/relationships/viewProps" Target="viewProps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customXml" Target="../customXml/item120.xml"/><Relationship Id="rId125" Type="http://schemas.openxmlformats.org/officeDocument/2006/relationships/customXml" Target="../customXml/item125.xml"/><Relationship Id="rId141" Type="http://schemas.openxmlformats.org/officeDocument/2006/relationships/customXml" Target="../customXml/item141.xml"/><Relationship Id="rId146" Type="http://schemas.openxmlformats.org/officeDocument/2006/relationships/customXml" Target="../customXml/item146.xml"/><Relationship Id="rId167" Type="http://schemas.openxmlformats.org/officeDocument/2006/relationships/customXml" Target="../customXml/item167.xml"/><Relationship Id="rId188" Type="http://schemas.openxmlformats.org/officeDocument/2006/relationships/customXml" Target="../customXml/item188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162" Type="http://schemas.openxmlformats.org/officeDocument/2006/relationships/customXml" Target="../customXml/item162.xml"/><Relationship Id="rId183" Type="http://schemas.openxmlformats.org/officeDocument/2006/relationships/customXml" Target="../customXml/item183.xml"/><Relationship Id="rId213" Type="http://schemas.openxmlformats.org/officeDocument/2006/relationships/slide" Target="slides/slide16.xml"/><Relationship Id="rId218" Type="http://schemas.openxmlformats.org/officeDocument/2006/relationships/slide" Target="slides/slide21.xml"/><Relationship Id="rId234" Type="http://schemas.openxmlformats.org/officeDocument/2006/relationships/slide" Target="slides/slide37.xml"/><Relationship Id="rId239" Type="http://schemas.openxmlformats.org/officeDocument/2006/relationships/slide" Target="slides/slide42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customXml" Target="../customXml/item115.xml"/><Relationship Id="rId131" Type="http://schemas.openxmlformats.org/officeDocument/2006/relationships/customXml" Target="../customXml/item131.xml"/><Relationship Id="rId136" Type="http://schemas.openxmlformats.org/officeDocument/2006/relationships/customXml" Target="../customXml/item136.xml"/><Relationship Id="rId157" Type="http://schemas.openxmlformats.org/officeDocument/2006/relationships/customXml" Target="../customXml/item157.xml"/><Relationship Id="rId178" Type="http://schemas.openxmlformats.org/officeDocument/2006/relationships/customXml" Target="../customXml/item178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customXml" Target="../customXml/item152.xml"/><Relationship Id="rId173" Type="http://schemas.openxmlformats.org/officeDocument/2006/relationships/customXml" Target="../customXml/item173.xml"/><Relationship Id="rId194" Type="http://schemas.openxmlformats.org/officeDocument/2006/relationships/customXml" Target="../customXml/item194.xml"/><Relationship Id="rId199" Type="http://schemas.openxmlformats.org/officeDocument/2006/relationships/slide" Target="slides/slide2.xml"/><Relationship Id="rId203" Type="http://schemas.openxmlformats.org/officeDocument/2006/relationships/slide" Target="slides/slide6.xml"/><Relationship Id="rId208" Type="http://schemas.openxmlformats.org/officeDocument/2006/relationships/slide" Target="slides/slide11.xml"/><Relationship Id="rId229" Type="http://schemas.openxmlformats.org/officeDocument/2006/relationships/slide" Target="slides/slide32.xml"/><Relationship Id="rId19" Type="http://schemas.openxmlformats.org/officeDocument/2006/relationships/customXml" Target="../customXml/item19.xml"/><Relationship Id="rId224" Type="http://schemas.openxmlformats.org/officeDocument/2006/relationships/slide" Target="slides/slide27.xml"/><Relationship Id="rId240" Type="http://schemas.openxmlformats.org/officeDocument/2006/relationships/slide" Target="slides/slide43.xml"/><Relationship Id="rId245" Type="http://schemas.openxmlformats.org/officeDocument/2006/relationships/theme" Target="theme/theme1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168" Type="http://schemas.openxmlformats.org/officeDocument/2006/relationships/customXml" Target="../customXml/item168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163" Type="http://schemas.openxmlformats.org/officeDocument/2006/relationships/customXml" Target="../customXml/item163.xml"/><Relationship Id="rId184" Type="http://schemas.openxmlformats.org/officeDocument/2006/relationships/customXml" Target="../customXml/item184.xml"/><Relationship Id="rId189" Type="http://schemas.openxmlformats.org/officeDocument/2006/relationships/customXml" Target="../customXml/item189.xml"/><Relationship Id="rId219" Type="http://schemas.openxmlformats.org/officeDocument/2006/relationships/slide" Target="slides/slide22.xml"/><Relationship Id="rId3" Type="http://schemas.openxmlformats.org/officeDocument/2006/relationships/customXml" Target="../customXml/item3.xml"/><Relationship Id="rId214" Type="http://schemas.openxmlformats.org/officeDocument/2006/relationships/slide" Target="slides/slide17.xml"/><Relationship Id="rId230" Type="http://schemas.openxmlformats.org/officeDocument/2006/relationships/slide" Target="slides/slide33.xml"/><Relationship Id="rId235" Type="http://schemas.openxmlformats.org/officeDocument/2006/relationships/slide" Target="slides/slide38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customXml" Target="../customXml/item158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customXml" Target="../customXml/item153.xml"/><Relationship Id="rId174" Type="http://schemas.openxmlformats.org/officeDocument/2006/relationships/customXml" Target="../customXml/item174.xml"/><Relationship Id="rId179" Type="http://schemas.openxmlformats.org/officeDocument/2006/relationships/customXml" Target="../customXml/item179.xml"/><Relationship Id="rId195" Type="http://schemas.openxmlformats.org/officeDocument/2006/relationships/customXml" Target="../customXml/item195.xml"/><Relationship Id="rId209" Type="http://schemas.openxmlformats.org/officeDocument/2006/relationships/slide" Target="slides/slide12.xml"/><Relationship Id="rId190" Type="http://schemas.openxmlformats.org/officeDocument/2006/relationships/customXml" Target="../customXml/item190.xml"/><Relationship Id="rId204" Type="http://schemas.openxmlformats.org/officeDocument/2006/relationships/slide" Target="slides/slide7.xml"/><Relationship Id="rId220" Type="http://schemas.openxmlformats.org/officeDocument/2006/relationships/slide" Target="slides/slide23.xml"/><Relationship Id="rId225" Type="http://schemas.openxmlformats.org/officeDocument/2006/relationships/slide" Target="slides/slide28.xml"/><Relationship Id="rId241" Type="http://schemas.openxmlformats.org/officeDocument/2006/relationships/notesMaster" Target="notesMasters/notesMaster1.xml"/><Relationship Id="rId246" Type="http://schemas.openxmlformats.org/officeDocument/2006/relationships/tableStyles" Target="tableStyles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48" Type="http://schemas.openxmlformats.org/officeDocument/2006/relationships/customXml" Target="../customXml/item148.xml"/><Relationship Id="rId164" Type="http://schemas.openxmlformats.org/officeDocument/2006/relationships/customXml" Target="../customXml/item164.xml"/><Relationship Id="rId169" Type="http://schemas.openxmlformats.org/officeDocument/2006/relationships/customXml" Target="../customXml/item169.xml"/><Relationship Id="rId185" Type="http://schemas.openxmlformats.org/officeDocument/2006/relationships/customXml" Target="../customXml/item185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80" Type="http://schemas.openxmlformats.org/officeDocument/2006/relationships/customXml" Target="../customXml/item180.xml"/><Relationship Id="rId210" Type="http://schemas.openxmlformats.org/officeDocument/2006/relationships/slide" Target="slides/slide13.xml"/><Relationship Id="rId215" Type="http://schemas.openxmlformats.org/officeDocument/2006/relationships/slide" Target="slides/slide18.xml"/><Relationship Id="rId236" Type="http://schemas.openxmlformats.org/officeDocument/2006/relationships/slide" Target="slides/slide39.xml"/><Relationship Id="rId26" Type="http://schemas.openxmlformats.org/officeDocument/2006/relationships/customXml" Target="../customXml/item26.xml"/><Relationship Id="rId231" Type="http://schemas.openxmlformats.org/officeDocument/2006/relationships/slide" Target="slides/slide34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54" Type="http://schemas.openxmlformats.org/officeDocument/2006/relationships/customXml" Target="../customXml/item154.xml"/><Relationship Id="rId175" Type="http://schemas.openxmlformats.org/officeDocument/2006/relationships/customXml" Target="../customXml/item175.xml"/><Relationship Id="rId196" Type="http://schemas.openxmlformats.org/officeDocument/2006/relationships/customXml" Target="../customXml/item196.xml"/><Relationship Id="rId200" Type="http://schemas.openxmlformats.org/officeDocument/2006/relationships/slide" Target="slides/slide3.xml"/><Relationship Id="rId16" Type="http://schemas.openxmlformats.org/officeDocument/2006/relationships/customXml" Target="../customXml/item16.xml"/><Relationship Id="rId221" Type="http://schemas.openxmlformats.org/officeDocument/2006/relationships/slide" Target="slides/slide24.xml"/><Relationship Id="rId242" Type="http://schemas.openxmlformats.org/officeDocument/2006/relationships/handoutMaster" Target="handoutMasters/handoutMaster1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44" Type="http://schemas.openxmlformats.org/officeDocument/2006/relationships/customXml" Target="../customXml/item144.xml"/><Relationship Id="rId90" Type="http://schemas.openxmlformats.org/officeDocument/2006/relationships/customXml" Target="../customXml/item90.xml"/><Relationship Id="rId165" Type="http://schemas.openxmlformats.org/officeDocument/2006/relationships/customXml" Target="../customXml/item165.xml"/><Relationship Id="rId186" Type="http://schemas.openxmlformats.org/officeDocument/2006/relationships/customXml" Target="../customXml/item186.xml"/><Relationship Id="rId211" Type="http://schemas.openxmlformats.org/officeDocument/2006/relationships/slide" Target="slides/slide14.xml"/><Relationship Id="rId232" Type="http://schemas.openxmlformats.org/officeDocument/2006/relationships/slide" Target="slides/slide35.xml"/><Relationship Id="rId27" Type="http://schemas.openxmlformats.org/officeDocument/2006/relationships/customXml" Target="../customXml/item27.xml"/><Relationship Id="rId48" Type="http://schemas.openxmlformats.org/officeDocument/2006/relationships/customXml" Target="../customXml/item48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34" Type="http://schemas.openxmlformats.org/officeDocument/2006/relationships/customXml" Target="../customXml/item134.xml"/><Relationship Id="rId80" Type="http://schemas.openxmlformats.org/officeDocument/2006/relationships/customXml" Target="../customXml/item80.xml"/><Relationship Id="rId155" Type="http://schemas.openxmlformats.org/officeDocument/2006/relationships/customXml" Target="../customXml/item155.xml"/><Relationship Id="rId176" Type="http://schemas.openxmlformats.org/officeDocument/2006/relationships/customXml" Target="../customXml/item176.xml"/><Relationship Id="rId197" Type="http://schemas.openxmlformats.org/officeDocument/2006/relationships/slideMaster" Target="slideMasters/slideMaster1.xml"/><Relationship Id="rId201" Type="http://schemas.openxmlformats.org/officeDocument/2006/relationships/slide" Target="slides/slide4.xml"/><Relationship Id="rId222" Type="http://schemas.openxmlformats.org/officeDocument/2006/relationships/slide" Target="slides/slide25.xml"/><Relationship Id="rId2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9A62082C-7A14-435A-AB29-2B3464ED41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2670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defTabSz="93172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4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 defTabSz="93172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5" y="4416098"/>
            <a:ext cx="5607711" cy="418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12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defTabSz="93172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4" y="882912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 defTabSz="931726">
              <a:defRPr sz="1200">
                <a:latin typeface="Arial" charset="0"/>
              </a:defRPr>
            </a:lvl1pPr>
          </a:lstStyle>
          <a:p>
            <a:pPr>
              <a:defRPr/>
            </a:pPr>
            <a:fld id="{7384DC24-36B0-43B7-8B61-74B1C4F83B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88346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4611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5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130" indent="-275434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73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433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312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82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51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521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90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A823E9-30EF-48AE-A878-409B5E5E63C3}" type="slidenum">
              <a:rPr lang="en-US" altLang="en-US" smtClean="0">
                <a:cs typeface="Arial" charset="0"/>
              </a:rPr>
              <a:pPr eaLnBrk="1" hangingPunct="1"/>
              <a:t>8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715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56" eaLnBrk="0" hangingPunct="0">
              <a:defRPr sz="3100">
                <a:solidFill>
                  <a:schemeClr val="tx1"/>
                </a:solidFill>
                <a:latin typeface="Arial" charset="0"/>
              </a:defRPr>
            </a:lvl1pPr>
            <a:lvl2pPr marL="716130" indent="-275434" defTabSz="930356" eaLnBrk="0" hangingPunct="0">
              <a:defRPr sz="3100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30356" eaLnBrk="0" hangingPunct="0">
              <a:defRPr sz="3100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30356" eaLnBrk="0" hangingPunct="0">
              <a:defRPr sz="3100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30356" eaLnBrk="0" hangingPunct="0">
              <a:defRPr sz="3100">
                <a:solidFill>
                  <a:schemeClr val="tx1"/>
                </a:solidFill>
                <a:latin typeface="Arial" charset="0"/>
              </a:defRPr>
            </a:lvl5pPr>
            <a:lvl6pPr marL="242382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6pPr>
            <a:lvl7pPr marL="286451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7pPr>
            <a:lvl8pPr marL="330521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8pPr>
            <a:lvl9pPr marL="374590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EA5AAA-3EA6-41BE-8E86-766378ABC9C6}" type="slidenum">
              <a:rPr lang="en-US" sz="1200">
                <a:cs typeface="Arial" charset="0"/>
              </a:rPr>
              <a:pPr eaLnBrk="1" hangingPunct="1"/>
              <a:t>11</a:t>
            </a:fld>
            <a:endParaRPr lang="en-US" sz="1200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5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130" indent="-275434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73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433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312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82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51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521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90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9A9DC3-D116-449A-9061-EA3EA590328E}" type="slidenum">
              <a:rPr lang="en-US" altLang="en-US" smtClean="0">
                <a:cs typeface="Arial" charset="0"/>
              </a:rPr>
              <a:pPr eaLnBrk="1" hangingPunct="1"/>
              <a:t>20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1287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5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130" indent="-275434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73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433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312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82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51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521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90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8CF736-2C40-40F4-BA84-25EE239B3DA5}" type="slidenum">
              <a:rPr lang="en-US" altLang="en-US" smtClean="0">
                <a:cs typeface="Arial" charset="0"/>
              </a:rPr>
              <a:pPr eaLnBrk="1" hangingPunct="1"/>
              <a:t>27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2851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5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130" indent="-275434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73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433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312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82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51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521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90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8CF736-2C40-40F4-BA84-25EE239B3DA5}" type="slidenum">
              <a:rPr lang="en-US" altLang="en-US" smtClean="0">
                <a:cs typeface="Arial" charset="0"/>
              </a:rPr>
              <a:pPr eaLnBrk="1" hangingPunct="1"/>
              <a:t>31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7044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5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130" indent="-275434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73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433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312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82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51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521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90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8CF736-2C40-40F4-BA84-25EE239B3DA5}" type="slidenum">
              <a:rPr lang="en-US" altLang="en-US" smtClean="0">
                <a:cs typeface="Arial" charset="0"/>
              </a:rPr>
              <a:pPr eaLnBrk="1" hangingPunct="1"/>
              <a:t>37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4321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6E334-588B-4864-AB33-0BCA648A6AAA}" type="datetime1">
              <a:rPr lang="en-US"/>
              <a:pPr>
                <a:defRPr/>
              </a:pPr>
              <a:t>10/20/2017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0E74F-B6EB-4837-B993-95FDD1AED1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812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B4127-08F8-4CDF-A4A8-E2CFD76B71F1}" type="datetime1">
              <a:rPr lang="en-US"/>
              <a:pPr>
                <a:defRPr/>
              </a:pPr>
              <a:t>10/20/2017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FA165-E9F3-49F8-B8C0-A85070F391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6226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DDDCE-F29C-4C47-8E49-BECB5276CFCE}" type="datetime1">
              <a:rPr lang="en-US"/>
              <a:pPr>
                <a:defRPr/>
              </a:pPr>
              <a:t>10/20/2017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5B295-6F6E-4F52-B438-92887245BF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0563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9F14D-D1DF-4EA4-A5F0-23D1E633B612}" type="datetime1">
              <a:rPr lang="en-US"/>
              <a:pPr>
                <a:defRPr/>
              </a:pPr>
              <a:t>10/20/2017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C609A-1CC6-4253-81FB-9358E54FA1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4501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04B3D-92A9-468E-88D5-421887761418}" type="datetime1">
              <a:rPr lang="en-US"/>
              <a:pPr>
                <a:defRPr/>
              </a:pPr>
              <a:t>10/20/2017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B3E56-83EF-43FF-B23F-3AA3FB631A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578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A0D11-473C-46A9-BD9E-98C99BCB9639}" type="datetime1">
              <a:rPr lang="en-US"/>
              <a:pPr>
                <a:defRPr/>
              </a:pPr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D879D-ED0B-426A-A56A-14D172E314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4489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517A2-5A66-4745-A70A-CD7C026D354A}" type="datetime1">
              <a:rPr lang="en-US"/>
              <a:pPr>
                <a:defRPr/>
              </a:pPr>
              <a:t>10/20/2017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EB456-EF63-4081-898C-9BC2109DC1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850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B2737-FB79-4661-B504-FF9E3BBF3DE7}" type="datetime1">
              <a:rPr lang="en-US"/>
              <a:pPr>
                <a:defRPr/>
              </a:pPr>
              <a:t>10/20/2017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A835C-AAB2-4AF8-8990-C814A7CDEF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2711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F087D-E873-420D-AAA1-683E5948C561}" type="datetime1">
              <a:rPr lang="en-US"/>
              <a:pPr>
                <a:defRPr/>
              </a:pPr>
              <a:t>10/20/2017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B9426-24A4-4073-80F9-A7C356B4F8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1119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2B84D-0282-408C-8E20-DE278010ED94}" type="datetime1">
              <a:rPr lang="en-US"/>
              <a:pPr>
                <a:defRPr/>
              </a:pPr>
              <a:t>10/20/2017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D59D4-C491-488E-8D8E-E9B9268CC0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3027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6A359-837D-4CB6-ACBC-197AA1B858D6}" type="datetime1">
              <a:rPr lang="en-US"/>
              <a:pPr>
                <a:defRPr/>
              </a:pPr>
              <a:t>10/20/2017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A41CB-FEA7-450B-A2B6-5A19E732FE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7636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E27A3-B62F-45C5-B06B-D2818AC40DFF}" type="datetime1">
              <a:rPr lang="en-US"/>
              <a:pPr>
                <a:defRPr/>
              </a:pPr>
              <a:t>10/20/2017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28E9D-2F48-445B-A543-C87413D43C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0493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5DC267C-0207-4AFF-8144-4BF6BFB88464}" type="datetime1">
              <a:rPr lang="en-US"/>
              <a:pPr>
                <a:defRPr/>
              </a:pPr>
              <a:t>10/20/2017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2086D9C-F57F-4257-A5AC-EDC1855E6B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38" r:id="rId2"/>
    <p:sldLayoutId id="214748374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9" r:id="rId9"/>
    <p:sldLayoutId id="2147483744" r:id="rId10"/>
    <p:sldLayoutId id="2147483745" r:id="rId11"/>
    <p:sldLayoutId id="214748374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91390" y="633286"/>
            <a:ext cx="8709062" cy="1749057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altLang="en-US" sz="5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Community Survey</a:t>
            </a:r>
            <a:r>
              <a:rPr lang="en-US" alt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alt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altLang="en-US" sz="54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City of </a:t>
            </a:r>
            <a:r>
              <a:rPr lang="en-US" altLang="en-US" sz="5400" b="1" i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Fruita</a:t>
            </a:r>
            <a:r>
              <a:rPr lang="en-US" altLang="en-US" sz="54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Colorado</a:t>
            </a:r>
            <a:endParaRPr lang="en-US" altLang="en-US" sz="5400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066585"/>
            <a:ext cx="8737600" cy="3232615"/>
          </a:xfrm>
        </p:spPr>
        <p:txBody>
          <a:bodyPr/>
          <a:lstStyle/>
          <a:p>
            <a:pPr marL="0" indent="0" algn="r" eaLnBrk="1" hangingPunct="1">
              <a:buFontTx/>
              <a:buNone/>
            </a:pPr>
            <a:r>
              <a:rPr lang="en-US" altLang="en-US" sz="2400" dirty="0"/>
              <a:t>Presented by</a:t>
            </a:r>
          </a:p>
          <a:p>
            <a:pPr marL="0" indent="0" algn="r" eaLnBrk="1" hangingPunct="1">
              <a:buFontTx/>
              <a:buNone/>
            </a:pPr>
            <a:endParaRPr lang="en-US" altLang="en-US" sz="3600" i="1" dirty="0"/>
          </a:p>
          <a:p>
            <a:pPr marL="0" indent="0" algn="ctr" eaLnBrk="1" hangingPunct="1">
              <a:buFontTx/>
              <a:buNone/>
            </a:pPr>
            <a:endParaRPr lang="en-US" altLang="en-US" dirty="0"/>
          </a:p>
          <a:p>
            <a:pPr marL="0" indent="0" algn="ctr" eaLnBrk="1" hangingPunct="1">
              <a:buFontTx/>
              <a:buNone/>
            </a:pPr>
            <a:endParaRPr lang="en-US" altLang="en-US" dirty="0"/>
          </a:p>
          <a:p>
            <a:pPr marL="0" indent="0" algn="ctr" eaLnBrk="1" hangingPunct="1">
              <a:buFontTx/>
              <a:buNone/>
            </a:pPr>
            <a:endParaRPr lang="en-US" altLang="en-US" dirty="0"/>
          </a:p>
          <a:p>
            <a:pPr marL="0" indent="0" algn="r" eaLnBrk="1" hangingPunct="1">
              <a:buFontTx/>
              <a:buNone/>
            </a:pPr>
            <a:r>
              <a:rPr lang="en-US" altLang="en-US" sz="2400" dirty="0"/>
              <a:t> October 2017</a:t>
            </a:r>
          </a:p>
          <a:p>
            <a:pPr marL="0" indent="0" algn="ctr" eaLnBrk="1" hangingPunct="1">
              <a:buFontTx/>
              <a:buNone/>
            </a:pPr>
            <a:endParaRPr lang="en-US" altLang="en-US" dirty="0"/>
          </a:p>
        </p:txBody>
      </p:sp>
      <p:pic>
        <p:nvPicPr>
          <p:cNvPr id="512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6134" y="3136884"/>
            <a:ext cx="4877353" cy="245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" y="3847171"/>
            <a:ext cx="3908418" cy="107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8020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795" y="111241"/>
            <a:ext cx="8589576" cy="641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0" y="6524522"/>
            <a:ext cx="9144000" cy="33855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chemeClr val="bg1"/>
                </a:solidFill>
                <a:latin typeface="+mn-lt"/>
              </a:rPr>
              <a:t>Less 15% Were Dissatisfied with All City Services</a:t>
            </a: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10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5364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52400" y="1752600"/>
            <a:ext cx="8763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Constantia" pitchFamily="18" charset="0"/>
              </a:rPr>
              <a:t>Topic #2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4617B"/>
                  </a:outerShdw>
                </a:effectLst>
                <a:latin typeface="Constantia" pitchFamily="18" charset="0"/>
              </a:rPr>
              <a:t>The City Is Moving in the Right Direction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n-US" sz="4000" dirty="0">
              <a:effectLst>
                <a:outerShdw blurRad="38100" dist="38100" dir="2700000" algn="tl">
                  <a:srgbClr val="04617B"/>
                </a:outerShdw>
              </a:effectLst>
              <a:latin typeface="Constantia" pitchFamily="18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11</a:t>
            </a:fld>
            <a:endParaRPr lang="en-US" altLang="en-US" sz="800" dirty="0"/>
          </a:p>
        </p:txBody>
      </p:sp>
    </p:spTree>
    <p:extLst>
      <p:ext uri="{BB962C8B-B14F-4D97-AF65-F5344CB8AC3E}">
        <p14:creationId xmlns:p14="http://schemas.microsoft.com/office/powerpoint/2010/main" xmlns="" val="3015152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C0C94F2-0682-4342-A6B1-BEB6B8FBBD6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" y="141282"/>
            <a:ext cx="8343899" cy="6293081"/>
          </a:xfrm>
          <a:prstGeom prst="rect">
            <a:avLst/>
          </a:prstGeom>
        </p:spPr>
      </p:pic>
      <p:sp>
        <p:nvSpPr>
          <p:cNvPr id="2969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05538"/>
            <a:ext cx="2133600" cy="476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7682A8-49D0-45DB-A29D-844DE83F336E}" type="slidenum">
              <a:rPr lang="en-US" altLang="en-US" smtClean="0"/>
              <a:pPr eaLnBrk="1" hangingPunct="1"/>
              <a:t>12</a:t>
            </a:fld>
            <a:endParaRPr lang="en-US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b="1" u="sng" dirty="0">
                <a:solidFill>
                  <a:srgbClr val="FFFFFF"/>
                </a:solidFill>
              </a:rPr>
              <a:t>Significant Increase from 2013:</a:t>
            </a:r>
            <a:r>
              <a:rPr lang="en-US" sz="1900" b="1" i="1" dirty="0">
                <a:solidFill>
                  <a:srgbClr val="FFFFFF"/>
                </a:solidFill>
              </a:rPr>
              <a:t>          </a:t>
            </a:r>
            <a:r>
              <a:rPr lang="en-US" sz="1900" b="1" u="sng" dirty="0">
                <a:solidFill>
                  <a:srgbClr val="FFFFFF"/>
                </a:solidFill>
              </a:rPr>
              <a:t>Significant Decrease from 2013:</a:t>
            </a:r>
            <a:r>
              <a:rPr lang="en-US" sz="1900" b="1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11" name="Down Arrow 10"/>
          <p:cNvSpPr>
            <a:spLocks noChangeArrowheads="1"/>
          </p:cNvSpPr>
          <p:nvPr/>
        </p:nvSpPr>
        <p:spPr bwMode="auto">
          <a:xfrm rot="10800000">
            <a:off x="4271544" y="6552476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8346192" y="6568181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Rectangle 6"/>
          <p:cNvSpPr txBox="1">
            <a:spLocks noChangeArrowheads="1"/>
          </p:cNvSpPr>
          <p:nvPr/>
        </p:nvSpPr>
        <p:spPr bwMode="auto">
          <a:xfrm>
            <a:off x="8686799" y="6486408"/>
            <a:ext cx="42718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12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17" name="Down Arrow 16"/>
          <p:cNvSpPr>
            <a:spLocks noChangeArrowheads="1"/>
          </p:cNvSpPr>
          <p:nvPr/>
        </p:nvSpPr>
        <p:spPr bwMode="auto">
          <a:xfrm rot="10800000">
            <a:off x="1405021" y="1479923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Down Arrow 16">
            <a:extLst>
              <a:ext uri="{FF2B5EF4-FFF2-40B4-BE49-F238E27FC236}">
                <a16:creationId xmlns:a16="http://schemas.microsoft.com/office/drawing/2014/main" xmlns="" id="{0BD4EA88-6866-4804-A7A8-E99B4D3E33B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757446" y="1994273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Down Arrow 16">
            <a:extLst>
              <a:ext uri="{FF2B5EF4-FFF2-40B4-BE49-F238E27FC236}">
                <a16:creationId xmlns:a16="http://schemas.microsoft.com/office/drawing/2014/main" xmlns="" id="{53A27226-DC20-43B4-98A0-211CEAF1A78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495591" y="2478833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Down Arrow 16">
            <a:extLst>
              <a:ext uri="{FF2B5EF4-FFF2-40B4-BE49-F238E27FC236}">
                <a16:creationId xmlns:a16="http://schemas.microsoft.com/office/drawing/2014/main" xmlns="" id="{A86A54EF-6BA8-4C8D-9921-CA4F9A07EB2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038391" y="2992547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" name="Down Arrow 16">
            <a:extLst>
              <a:ext uri="{FF2B5EF4-FFF2-40B4-BE49-F238E27FC236}">
                <a16:creationId xmlns:a16="http://schemas.microsoft.com/office/drawing/2014/main" xmlns="" id="{0899FAA3-7938-4A4E-B0A7-9AC8BC6A0B1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28791" y="3525947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" name="Down Arrow 16">
            <a:extLst>
              <a:ext uri="{FF2B5EF4-FFF2-40B4-BE49-F238E27FC236}">
                <a16:creationId xmlns:a16="http://schemas.microsoft.com/office/drawing/2014/main" xmlns="" id="{634EB414-5527-4E0F-8969-13B87D6DB77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76607" y="5068997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0011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54D9CB1-0857-475A-846E-405D5AC1FEF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" y="105887"/>
            <a:ext cx="8410575" cy="6364120"/>
          </a:xfrm>
          <a:prstGeom prst="rect">
            <a:avLst/>
          </a:prstGeom>
        </p:spPr>
      </p:pic>
      <p:sp>
        <p:nvSpPr>
          <p:cNvPr id="2969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05538"/>
            <a:ext cx="2133600" cy="476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7682A8-49D0-45DB-A29D-844DE83F336E}" type="slidenum">
              <a:rPr lang="en-US" altLang="en-US" smtClean="0"/>
              <a:pPr eaLnBrk="1" hangingPunct="1"/>
              <a:t>13</a:t>
            </a:fld>
            <a:endParaRPr lang="en-US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b="1" u="sng" dirty="0">
                <a:solidFill>
                  <a:srgbClr val="FFFFFF"/>
                </a:solidFill>
              </a:rPr>
              <a:t>Significant Increase from 2013:</a:t>
            </a:r>
            <a:r>
              <a:rPr lang="en-US" sz="1900" b="1" i="1" dirty="0">
                <a:solidFill>
                  <a:srgbClr val="FFFFFF"/>
                </a:solidFill>
              </a:rPr>
              <a:t>          </a:t>
            </a:r>
            <a:r>
              <a:rPr lang="en-US" sz="1900" b="1" u="sng" dirty="0">
                <a:solidFill>
                  <a:srgbClr val="FFFFFF"/>
                </a:solidFill>
              </a:rPr>
              <a:t>Significant Decrease from 2013:</a:t>
            </a:r>
            <a:r>
              <a:rPr lang="en-US" sz="1900" b="1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11" name="Down Arrow 10"/>
          <p:cNvSpPr>
            <a:spLocks noChangeArrowheads="1"/>
          </p:cNvSpPr>
          <p:nvPr/>
        </p:nvSpPr>
        <p:spPr bwMode="auto">
          <a:xfrm rot="10800000">
            <a:off x="4271544" y="6552476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8346192" y="6568181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Rectangle 6"/>
          <p:cNvSpPr txBox="1">
            <a:spLocks noChangeArrowheads="1"/>
          </p:cNvSpPr>
          <p:nvPr/>
        </p:nvSpPr>
        <p:spPr bwMode="auto">
          <a:xfrm>
            <a:off x="8686799" y="6486408"/>
            <a:ext cx="42718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13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17" name="Down Arrow 16"/>
          <p:cNvSpPr>
            <a:spLocks noChangeArrowheads="1"/>
          </p:cNvSpPr>
          <p:nvPr/>
        </p:nvSpPr>
        <p:spPr bwMode="auto">
          <a:xfrm rot="10800000">
            <a:off x="1319296" y="1298948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Down Arrow 16">
            <a:extLst>
              <a:ext uri="{FF2B5EF4-FFF2-40B4-BE49-F238E27FC236}">
                <a16:creationId xmlns:a16="http://schemas.microsoft.com/office/drawing/2014/main" xmlns="" id="{8F554E92-CEC2-45BF-84A0-D0ACD4B6702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086016" y="1708523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Down Arrow 16">
            <a:extLst>
              <a:ext uri="{FF2B5EF4-FFF2-40B4-BE49-F238E27FC236}">
                <a16:creationId xmlns:a16="http://schemas.microsoft.com/office/drawing/2014/main" xmlns="" id="{A328A430-3818-45E1-8C39-CF15897D83B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09549" y="2137148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Down Arrow 16">
            <a:extLst>
              <a:ext uri="{FF2B5EF4-FFF2-40B4-BE49-F238E27FC236}">
                <a16:creationId xmlns:a16="http://schemas.microsoft.com/office/drawing/2014/main" xmlns="" id="{E16D2DAE-6AC5-44AB-914C-193C046212D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781174" y="2575298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" name="Down Arrow 16">
            <a:extLst>
              <a:ext uri="{FF2B5EF4-FFF2-40B4-BE49-F238E27FC236}">
                <a16:creationId xmlns:a16="http://schemas.microsoft.com/office/drawing/2014/main" xmlns="" id="{8E17F0FD-8803-498D-B407-EF21AEB4F7D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595521" y="3403973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" name="Down Arrow 16">
            <a:extLst>
              <a:ext uri="{FF2B5EF4-FFF2-40B4-BE49-F238E27FC236}">
                <a16:creationId xmlns:a16="http://schemas.microsoft.com/office/drawing/2014/main" xmlns="" id="{A12D87D2-B6E9-419F-8D0A-17F884C0601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47649" y="3832598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" name="Down Arrow 16">
            <a:extLst>
              <a:ext uri="{FF2B5EF4-FFF2-40B4-BE49-F238E27FC236}">
                <a16:creationId xmlns:a16="http://schemas.microsoft.com/office/drawing/2014/main" xmlns="" id="{C44F3BB7-36BF-4088-9CC5-4AC24BC9AF5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71690" y="4670798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3348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F61B237-D5D1-46F0-A951-07A1AF65B54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1431" y="184320"/>
            <a:ext cx="8244417" cy="6244362"/>
          </a:xfrm>
          <a:prstGeom prst="rect">
            <a:avLst/>
          </a:prstGeom>
        </p:spPr>
      </p:pic>
      <p:sp>
        <p:nvSpPr>
          <p:cNvPr id="2969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05538"/>
            <a:ext cx="2133600" cy="476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7682A8-49D0-45DB-A29D-844DE83F336E}" type="slidenum">
              <a:rPr lang="en-US" altLang="en-US" smtClean="0"/>
              <a:pPr eaLnBrk="1" hangingPunct="1"/>
              <a:t>14</a:t>
            </a:fld>
            <a:endParaRPr lang="en-US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b="1" u="sng" dirty="0">
                <a:solidFill>
                  <a:srgbClr val="FFFFFF"/>
                </a:solidFill>
              </a:rPr>
              <a:t>Significant Increase from 2013:</a:t>
            </a:r>
            <a:r>
              <a:rPr lang="en-US" sz="1900" b="1" i="1" dirty="0">
                <a:solidFill>
                  <a:srgbClr val="FFFFFF"/>
                </a:solidFill>
              </a:rPr>
              <a:t>          </a:t>
            </a:r>
            <a:r>
              <a:rPr lang="en-US" sz="1900" b="1" u="sng" dirty="0">
                <a:solidFill>
                  <a:srgbClr val="FFFFFF"/>
                </a:solidFill>
              </a:rPr>
              <a:t>Significant Decrease from 2013:</a:t>
            </a:r>
            <a:r>
              <a:rPr lang="en-US" sz="1900" b="1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11" name="Down Arrow 10"/>
          <p:cNvSpPr>
            <a:spLocks noChangeArrowheads="1"/>
          </p:cNvSpPr>
          <p:nvPr/>
        </p:nvSpPr>
        <p:spPr bwMode="auto">
          <a:xfrm rot="10800000">
            <a:off x="4271544" y="6552476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8346192" y="6568181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Rectangle 6"/>
          <p:cNvSpPr txBox="1">
            <a:spLocks noChangeArrowheads="1"/>
          </p:cNvSpPr>
          <p:nvPr/>
        </p:nvSpPr>
        <p:spPr bwMode="auto">
          <a:xfrm>
            <a:off x="8686799" y="6486408"/>
            <a:ext cx="42718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14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17" name="Down Arrow 16"/>
          <p:cNvSpPr>
            <a:spLocks noChangeArrowheads="1"/>
          </p:cNvSpPr>
          <p:nvPr/>
        </p:nvSpPr>
        <p:spPr bwMode="auto">
          <a:xfrm rot="10800000">
            <a:off x="375706" y="2441948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Down Arrow 11">
            <a:extLst>
              <a:ext uri="{FF2B5EF4-FFF2-40B4-BE49-F238E27FC236}">
                <a16:creationId xmlns:a16="http://schemas.microsoft.com/office/drawing/2014/main" xmlns="" id="{976F401C-CA6E-489A-AB06-021FB2E6D722}"/>
              </a:ext>
            </a:extLst>
          </p:cNvPr>
          <p:cNvSpPr/>
          <p:nvPr/>
        </p:nvSpPr>
        <p:spPr>
          <a:xfrm>
            <a:off x="735717" y="4948931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Down Arrow 16">
            <a:extLst>
              <a:ext uri="{FF2B5EF4-FFF2-40B4-BE49-F238E27FC236}">
                <a16:creationId xmlns:a16="http://schemas.microsoft.com/office/drawing/2014/main" xmlns="" id="{79F68031-361A-41CC-AD0C-F052D6B8E89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64317" y="4080248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7730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235C97E-0B90-41DB-82BE-B936F2CA8AD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832" y="171450"/>
            <a:ext cx="8366266" cy="6286383"/>
          </a:xfrm>
          <a:prstGeom prst="rect">
            <a:avLst/>
          </a:prstGeom>
        </p:spPr>
      </p:pic>
      <p:sp>
        <p:nvSpPr>
          <p:cNvPr id="2969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05538"/>
            <a:ext cx="2133600" cy="476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7682A8-49D0-45DB-A29D-844DE83F336E}" type="slidenum">
              <a:rPr lang="en-US" altLang="en-US" smtClean="0"/>
              <a:pPr eaLnBrk="1" hangingPunct="1"/>
              <a:t>15</a:t>
            </a:fld>
            <a:endParaRPr lang="en-US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b="1" u="sng" dirty="0">
                <a:solidFill>
                  <a:srgbClr val="FFFFFF"/>
                </a:solidFill>
              </a:rPr>
              <a:t>Significant Increase from 2013:</a:t>
            </a:r>
            <a:r>
              <a:rPr lang="en-US" sz="1900" b="1" i="1" dirty="0">
                <a:solidFill>
                  <a:srgbClr val="FFFFFF"/>
                </a:solidFill>
              </a:rPr>
              <a:t>          </a:t>
            </a:r>
            <a:r>
              <a:rPr lang="en-US" sz="1900" b="1" u="sng" dirty="0">
                <a:solidFill>
                  <a:srgbClr val="FFFFFF"/>
                </a:solidFill>
              </a:rPr>
              <a:t>Significant Decrease from 2013:</a:t>
            </a:r>
            <a:r>
              <a:rPr lang="en-US" sz="1900" b="1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11" name="Down Arrow 10"/>
          <p:cNvSpPr>
            <a:spLocks noChangeArrowheads="1"/>
          </p:cNvSpPr>
          <p:nvPr/>
        </p:nvSpPr>
        <p:spPr bwMode="auto">
          <a:xfrm rot="10800000">
            <a:off x="4271544" y="6552476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8346192" y="6568181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Rectangle 6"/>
          <p:cNvSpPr txBox="1">
            <a:spLocks noChangeArrowheads="1"/>
          </p:cNvSpPr>
          <p:nvPr/>
        </p:nvSpPr>
        <p:spPr bwMode="auto">
          <a:xfrm>
            <a:off x="8686799" y="6486408"/>
            <a:ext cx="42718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15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17" name="Down Arrow 16"/>
          <p:cNvSpPr>
            <a:spLocks noChangeArrowheads="1"/>
          </p:cNvSpPr>
          <p:nvPr/>
        </p:nvSpPr>
        <p:spPr bwMode="auto">
          <a:xfrm rot="10800000">
            <a:off x="366796" y="4080248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Down Arrow 16">
            <a:extLst>
              <a:ext uri="{FF2B5EF4-FFF2-40B4-BE49-F238E27FC236}">
                <a16:creationId xmlns:a16="http://schemas.microsoft.com/office/drawing/2014/main" xmlns="" id="{B5E754C1-F430-4E9A-9F32-6BB578C1718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662196" y="4889873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2354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5AC0EFC-C193-4137-9EA3-D8486241B1F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7246" y="180261"/>
            <a:ext cx="8269554" cy="6263401"/>
          </a:xfrm>
          <a:prstGeom prst="rect">
            <a:avLst/>
          </a:prstGeom>
        </p:spPr>
      </p:pic>
      <p:sp>
        <p:nvSpPr>
          <p:cNvPr id="2969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05538"/>
            <a:ext cx="2133600" cy="476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7682A8-49D0-45DB-A29D-844DE83F336E}" type="slidenum">
              <a:rPr lang="en-US" altLang="en-US" smtClean="0"/>
              <a:pPr eaLnBrk="1" hangingPunct="1"/>
              <a:t>16</a:t>
            </a:fld>
            <a:endParaRPr lang="en-US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b="1" u="sng" dirty="0">
                <a:solidFill>
                  <a:srgbClr val="FFFFFF"/>
                </a:solidFill>
              </a:rPr>
              <a:t>Significant Increase from 2013:</a:t>
            </a:r>
            <a:r>
              <a:rPr lang="en-US" sz="1900" b="1" i="1" dirty="0">
                <a:solidFill>
                  <a:srgbClr val="FFFFFF"/>
                </a:solidFill>
              </a:rPr>
              <a:t>          </a:t>
            </a:r>
            <a:r>
              <a:rPr lang="en-US" sz="1900" b="1" u="sng" dirty="0">
                <a:solidFill>
                  <a:srgbClr val="FFFFFF"/>
                </a:solidFill>
              </a:rPr>
              <a:t>Significant Decrease from 2013:</a:t>
            </a:r>
            <a:r>
              <a:rPr lang="en-US" sz="1900" b="1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11" name="Down Arrow 10"/>
          <p:cNvSpPr>
            <a:spLocks noChangeArrowheads="1"/>
          </p:cNvSpPr>
          <p:nvPr/>
        </p:nvSpPr>
        <p:spPr bwMode="auto">
          <a:xfrm rot="10800000">
            <a:off x="4271544" y="6552476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8346192" y="6568181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Rectangle 6"/>
          <p:cNvSpPr txBox="1">
            <a:spLocks noChangeArrowheads="1"/>
          </p:cNvSpPr>
          <p:nvPr/>
        </p:nvSpPr>
        <p:spPr bwMode="auto">
          <a:xfrm>
            <a:off x="8686799" y="6486408"/>
            <a:ext cx="42718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16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17" name="Down Arrow 16"/>
          <p:cNvSpPr>
            <a:spLocks noChangeArrowheads="1"/>
          </p:cNvSpPr>
          <p:nvPr/>
        </p:nvSpPr>
        <p:spPr bwMode="auto">
          <a:xfrm rot="10800000">
            <a:off x="255321" y="2203823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Down Arrow 16">
            <a:extLst>
              <a:ext uri="{FF2B5EF4-FFF2-40B4-BE49-F238E27FC236}">
                <a16:creationId xmlns:a16="http://schemas.microsoft.com/office/drawing/2014/main" xmlns="" id="{D85E0151-B332-47DF-B3AF-B2290D22739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274496" y="2908673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Down Arrow 16">
            <a:extLst>
              <a:ext uri="{FF2B5EF4-FFF2-40B4-BE49-F238E27FC236}">
                <a16:creationId xmlns:a16="http://schemas.microsoft.com/office/drawing/2014/main" xmlns="" id="{DDEE97E7-2216-435F-819D-AB1278DBF05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148817" y="4226112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Down Arrow 11">
            <a:extLst>
              <a:ext uri="{FF2B5EF4-FFF2-40B4-BE49-F238E27FC236}">
                <a16:creationId xmlns:a16="http://schemas.microsoft.com/office/drawing/2014/main" xmlns="" id="{C1E69080-9D4B-4EA6-B139-8573913D7171}"/>
              </a:ext>
            </a:extLst>
          </p:cNvPr>
          <p:cNvSpPr/>
          <p:nvPr/>
        </p:nvSpPr>
        <p:spPr>
          <a:xfrm>
            <a:off x="1244067" y="3615431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Down Arrow 11">
            <a:extLst>
              <a:ext uri="{FF2B5EF4-FFF2-40B4-BE49-F238E27FC236}">
                <a16:creationId xmlns:a16="http://schemas.microsoft.com/office/drawing/2014/main" xmlns="" id="{87EE97A9-4ED7-4C44-BC83-35CE90CC4567}"/>
              </a:ext>
            </a:extLst>
          </p:cNvPr>
          <p:cNvSpPr/>
          <p:nvPr/>
        </p:nvSpPr>
        <p:spPr>
          <a:xfrm>
            <a:off x="575463" y="4967981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6485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FA55EC7-6986-4C7F-B1BA-DEA0622D1F2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0001" y="171058"/>
            <a:ext cx="8234899" cy="6263656"/>
          </a:xfrm>
          <a:prstGeom prst="rect">
            <a:avLst/>
          </a:prstGeom>
        </p:spPr>
      </p:pic>
      <p:sp>
        <p:nvSpPr>
          <p:cNvPr id="2969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05538"/>
            <a:ext cx="2133600" cy="476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7682A8-49D0-45DB-A29D-844DE83F336E}" type="slidenum">
              <a:rPr lang="en-US" altLang="en-US" smtClean="0"/>
              <a:pPr eaLnBrk="1" hangingPunct="1"/>
              <a:t>17</a:t>
            </a:fld>
            <a:endParaRPr lang="en-US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b="1" u="sng" dirty="0">
                <a:solidFill>
                  <a:srgbClr val="FFFFFF"/>
                </a:solidFill>
              </a:rPr>
              <a:t>Significant Increase from 2013:</a:t>
            </a:r>
            <a:r>
              <a:rPr lang="en-US" sz="1900" b="1" i="1" dirty="0">
                <a:solidFill>
                  <a:srgbClr val="FFFFFF"/>
                </a:solidFill>
              </a:rPr>
              <a:t>          </a:t>
            </a:r>
            <a:r>
              <a:rPr lang="en-US" sz="1900" b="1" u="sng" dirty="0">
                <a:solidFill>
                  <a:srgbClr val="FFFFFF"/>
                </a:solidFill>
              </a:rPr>
              <a:t>Significant Decrease from 2013:</a:t>
            </a:r>
            <a:r>
              <a:rPr lang="en-US" sz="1900" b="1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11" name="Down Arrow 10"/>
          <p:cNvSpPr>
            <a:spLocks noChangeArrowheads="1"/>
          </p:cNvSpPr>
          <p:nvPr/>
        </p:nvSpPr>
        <p:spPr bwMode="auto">
          <a:xfrm rot="10800000">
            <a:off x="4271544" y="6552476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8346192" y="6568181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Rectangle 6"/>
          <p:cNvSpPr txBox="1">
            <a:spLocks noChangeArrowheads="1"/>
          </p:cNvSpPr>
          <p:nvPr/>
        </p:nvSpPr>
        <p:spPr bwMode="auto">
          <a:xfrm>
            <a:off x="8686799" y="6486408"/>
            <a:ext cx="42718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17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17" name="Down Arrow 16"/>
          <p:cNvSpPr>
            <a:spLocks noChangeArrowheads="1"/>
          </p:cNvSpPr>
          <p:nvPr/>
        </p:nvSpPr>
        <p:spPr bwMode="auto">
          <a:xfrm rot="10800000">
            <a:off x="1738396" y="1870448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Down Arrow 16">
            <a:extLst>
              <a:ext uri="{FF2B5EF4-FFF2-40B4-BE49-F238E27FC236}">
                <a16:creationId xmlns:a16="http://schemas.microsoft.com/office/drawing/2014/main" xmlns="" id="{4BDE80B1-A8DE-4C7F-8BB3-E0B863699CA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857542" y="2803898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9092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CB64389-1FE5-4C40-AB39-504EC425DC0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5449" y="175750"/>
            <a:ext cx="8233167" cy="6262340"/>
          </a:xfrm>
          <a:prstGeom prst="rect">
            <a:avLst/>
          </a:prstGeom>
        </p:spPr>
      </p:pic>
      <p:sp>
        <p:nvSpPr>
          <p:cNvPr id="2969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05538"/>
            <a:ext cx="2133600" cy="476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7682A8-49D0-45DB-A29D-844DE83F336E}" type="slidenum">
              <a:rPr lang="en-US" altLang="en-US" smtClean="0"/>
              <a:pPr eaLnBrk="1" hangingPunct="1"/>
              <a:t>18</a:t>
            </a:fld>
            <a:endParaRPr lang="en-US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b="1" u="sng" dirty="0">
                <a:solidFill>
                  <a:srgbClr val="FFFFFF"/>
                </a:solidFill>
              </a:rPr>
              <a:t>Significant Increase from 2013:</a:t>
            </a:r>
            <a:r>
              <a:rPr lang="en-US" sz="1900" b="1" i="1" dirty="0">
                <a:solidFill>
                  <a:srgbClr val="FFFFFF"/>
                </a:solidFill>
              </a:rPr>
              <a:t>          </a:t>
            </a:r>
            <a:r>
              <a:rPr lang="en-US" sz="1900" b="1" u="sng" dirty="0">
                <a:solidFill>
                  <a:srgbClr val="FFFFFF"/>
                </a:solidFill>
              </a:rPr>
              <a:t>Significant Decrease from 2013:</a:t>
            </a:r>
            <a:r>
              <a:rPr lang="en-US" sz="1900" b="1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11" name="Down Arrow 10"/>
          <p:cNvSpPr>
            <a:spLocks noChangeArrowheads="1"/>
          </p:cNvSpPr>
          <p:nvPr/>
        </p:nvSpPr>
        <p:spPr bwMode="auto">
          <a:xfrm rot="10800000">
            <a:off x="4271544" y="6552476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8346192" y="6568181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Rectangle 6"/>
          <p:cNvSpPr txBox="1">
            <a:spLocks noChangeArrowheads="1"/>
          </p:cNvSpPr>
          <p:nvPr/>
        </p:nvSpPr>
        <p:spPr bwMode="auto">
          <a:xfrm>
            <a:off x="8686799" y="6486408"/>
            <a:ext cx="42718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18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17" name="Down Arrow 16"/>
          <p:cNvSpPr>
            <a:spLocks noChangeArrowheads="1"/>
          </p:cNvSpPr>
          <p:nvPr/>
        </p:nvSpPr>
        <p:spPr bwMode="auto">
          <a:xfrm rot="10800000">
            <a:off x="1862221" y="2927723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Down Arrow 16">
            <a:extLst>
              <a:ext uri="{FF2B5EF4-FFF2-40B4-BE49-F238E27FC236}">
                <a16:creationId xmlns:a16="http://schemas.microsoft.com/office/drawing/2014/main" xmlns="" id="{ED06BE61-E2F8-40CC-8CF3-2EE98635426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004971" y="4337423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Down Arrow 16">
            <a:extLst>
              <a:ext uri="{FF2B5EF4-FFF2-40B4-BE49-F238E27FC236}">
                <a16:creationId xmlns:a16="http://schemas.microsoft.com/office/drawing/2014/main" xmlns="" id="{BDF2512D-1B8D-459F-A15D-532B98CC6BA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009817" y="5051798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7193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0166F9D-56CE-4307-9D19-2D3F84C0568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245" y="133349"/>
            <a:ext cx="8456198" cy="6324483"/>
          </a:xfrm>
          <a:prstGeom prst="rect">
            <a:avLst/>
          </a:prstGeom>
        </p:spPr>
      </p:pic>
      <p:sp>
        <p:nvSpPr>
          <p:cNvPr id="2969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05538"/>
            <a:ext cx="2133600" cy="476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7682A8-49D0-45DB-A29D-844DE83F336E}" type="slidenum">
              <a:rPr lang="en-US" altLang="en-US" smtClean="0"/>
              <a:pPr eaLnBrk="1" hangingPunct="1"/>
              <a:t>19</a:t>
            </a:fld>
            <a:endParaRPr lang="en-US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b="1" u="sng" dirty="0">
                <a:solidFill>
                  <a:srgbClr val="FFFFFF"/>
                </a:solidFill>
              </a:rPr>
              <a:t>Significant Increase from 2013:</a:t>
            </a:r>
            <a:r>
              <a:rPr lang="en-US" sz="1900" b="1" i="1" dirty="0">
                <a:solidFill>
                  <a:srgbClr val="FFFFFF"/>
                </a:solidFill>
              </a:rPr>
              <a:t>          </a:t>
            </a:r>
            <a:r>
              <a:rPr lang="en-US" sz="1900" b="1" u="sng" dirty="0">
                <a:solidFill>
                  <a:srgbClr val="FFFFFF"/>
                </a:solidFill>
              </a:rPr>
              <a:t>Significant Decrease from 2013:</a:t>
            </a:r>
            <a:r>
              <a:rPr lang="en-US" sz="1900" b="1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11" name="Down Arrow 10"/>
          <p:cNvSpPr>
            <a:spLocks noChangeArrowheads="1"/>
          </p:cNvSpPr>
          <p:nvPr/>
        </p:nvSpPr>
        <p:spPr bwMode="auto">
          <a:xfrm rot="10800000">
            <a:off x="4271544" y="6552476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8346192" y="6568181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Rectangle 6"/>
          <p:cNvSpPr txBox="1">
            <a:spLocks noChangeArrowheads="1"/>
          </p:cNvSpPr>
          <p:nvPr/>
        </p:nvSpPr>
        <p:spPr bwMode="auto">
          <a:xfrm>
            <a:off x="8686799" y="6486408"/>
            <a:ext cx="42718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19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17" name="Down Arrow 16"/>
          <p:cNvSpPr>
            <a:spLocks noChangeArrowheads="1"/>
          </p:cNvSpPr>
          <p:nvPr/>
        </p:nvSpPr>
        <p:spPr bwMode="auto">
          <a:xfrm rot="10800000">
            <a:off x="309646" y="1346573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Down Arrow 16">
            <a:extLst>
              <a:ext uri="{FF2B5EF4-FFF2-40B4-BE49-F238E27FC236}">
                <a16:creationId xmlns:a16="http://schemas.microsoft.com/office/drawing/2014/main" xmlns="" id="{72618043-73C6-46C9-9E1D-97F1DDD607B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76321" y="1794248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Down Arrow 16">
            <a:extLst>
              <a:ext uri="{FF2B5EF4-FFF2-40B4-BE49-F238E27FC236}">
                <a16:creationId xmlns:a16="http://schemas.microsoft.com/office/drawing/2014/main" xmlns="" id="{341CB3E8-9099-452B-A490-FB8CBC540A6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243096" y="2203823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Down Arrow 16">
            <a:extLst>
              <a:ext uri="{FF2B5EF4-FFF2-40B4-BE49-F238E27FC236}">
                <a16:creationId xmlns:a16="http://schemas.microsoft.com/office/drawing/2014/main" xmlns="" id="{C3059C30-781F-4539-89C2-86150A6F89A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04871" y="2645522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Down Arrow 16">
            <a:extLst>
              <a:ext uri="{FF2B5EF4-FFF2-40B4-BE49-F238E27FC236}">
                <a16:creationId xmlns:a16="http://schemas.microsoft.com/office/drawing/2014/main" xmlns="" id="{4FD1A358-AF5A-498E-83F0-0EE8CAFD491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209841" y="3066990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" name="Down Arrow 16">
            <a:extLst>
              <a:ext uri="{FF2B5EF4-FFF2-40B4-BE49-F238E27FC236}">
                <a16:creationId xmlns:a16="http://schemas.microsoft.com/office/drawing/2014/main" xmlns="" id="{A8EBE641-A173-4841-B9C5-3EFD816A597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47746" y="3496796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" name="Down Arrow 16">
            <a:extLst>
              <a:ext uri="{FF2B5EF4-FFF2-40B4-BE49-F238E27FC236}">
                <a16:creationId xmlns:a16="http://schemas.microsoft.com/office/drawing/2014/main" xmlns="" id="{01FAD88D-2909-46CE-8D61-5A913C2C459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33471" y="3934946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" name="Down Arrow 16">
            <a:extLst>
              <a:ext uri="{FF2B5EF4-FFF2-40B4-BE49-F238E27FC236}">
                <a16:creationId xmlns:a16="http://schemas.microsoft.com/office/drawing/2014/main" xmlns="" id="{A93220FE-C877-4546-9FC7-AEEA34B9166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557421" y="4777348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1" name="Down Arrow 16">
            <a:extLst>
              <a:ext uri="{FF2B5EF4-FFF2-40B4-BE49-F238E27FC236}">
                <a16:creationId xmlns:a16="http://schemas.microsoft.com/office/drawing/2014/main" xmlns="" id="{9FDD9129-B726-4A28-88B6-18CE89FCC77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738396" y="5225023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4910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44" t="5507" r="3838" b="9653"/>
          <a:stretch>
            <a:fillRect/>
          </a:stretch>
        </p:blipFill>
        <p:spPr bwMode="auto">
          <a:xfrm>
            <a:off x="1371600" y="1719468"/>
            <a:ext cx="6400800" cy="4356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550863" y="5776332"/>
            <a:ext cx="8077200" cy="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algn="ctr"/>
            <a:r>
              <a:rPr lang="en-US" sz="2400" b="1" dirty="0">
                <a:latin typeface="+mn-lt"/>
                <a:cs typeface="Arial" panose="020B0604020202020204" pitchFamily="34" charset="0"/>
              </a:rPr>
              <a:t>More than 2,150,000 Persons Surveyed Since 2007 </a:t>
            </a:r>
          </a:p>
          <a:p>
            <a:pPr algn="ctr"/>
            <a:r>
              <a:rPr lang="en-US" sz="2400" b="1" dirty="0">
                <a:latin typeface="+mn-lt"/>
                <a:cs typeface="Arial" panose="020B0604020202020204" pitchFamily="34" charset="0"/>
              </a:rPr>
              <a:t>for more than 900 cities in 49 States</a:t>
            </a: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550863" y="974028"/>
            <a:ext cx="80772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A National Leader in Market Research </a:t>
            </a:r>
            <a:b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for Local Governmental Organizations</a:t>
            </a:r>
            <a:r>
              <a:rPr lang="en-US" sz="20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20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</a:br>
            <a:r>
              <a:rPr lang="en-US" sz="16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…helping city and county governments gather and use survey data to enhance organizational performance for more than 30 years</a:t>
            </a:r>
            <a:endParaRPr lang="en-US" sz="16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2</a:t>
            </a:fld>
            <a:endParaRPr lang="en-US" altLang="en-US" sz="8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24843" y="211881"/>
            <a:ext cx="8077200" cy="52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ETC Institute</a:t>
            </a:r>
          </a:p>
        </p:txBody>
      </p:sp>
    </p:spTree>
    <p:extLst>
      <p:ext uri="{BB962C8B-B14F-4D97-AF65-F5344CB8AC3E}">
        <p14:creationId xmlns:p14="http://schemas.microsoft.com/office/powerpoint/2010/main" xmlns="" val="350715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94436" y="1524000"/>
            <a:ext cx="832425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Constantia" pitchFamily="18" charset="0"/>
              </a:rPr>
              <a:t>Topic #3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4617B"/>
                  </a:outerShdw>
                </a:effectLst>
                <a:latin typeface="Constantia" pitchFamily="18" charset="0"/>
              </a:rPr>
              <a:t>Satisfaction with City Services Is Much Higher in </a:t>
            </a:r>
            <a:r>
              <a:rPr lang="en-US" sz="4000" b="1" dirty="0" err="1">
                <a:effectLst>
                  <a:outerShdw blurRad="38100" dist="38100" dir="2700000" algn="tl">
                    <a:srgbClr val="04617B"/>
                  </a:outerShdw>
                </a:effectLst>
                <a:latin typeface="Constantia" pitchFamily="18" charset="0"/>
              </a:rPr>
              <a:t>Fruita</a:t>
            </a:r>
            <a:r>
              <a:rPr lang="en-US" sz="4000" b="1" dirty="0">
                <a:effectLst>
                  <a:outerShdw blurRad="38100" dist="38100" dir="2700000" algn="tl">
                    <a:srgbClr val="04617B"/>
                  </a:outerShdw>
                </a:effectLst>
                <a:latin typeface="Constantia" pitchFamily="18" charset="0"/>
              </a:rPr>
              <a:t> Than in Other Communities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20</a:t>
            </a:fld>
            <a:endParaRPr lang="en-US" altLang="en-US" sz="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3B82641-38CE-4A4F-8E26-7BD896C4EA7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0242" y="148658"/>
            <a:ext cx="8372758" cy="6300060"/>
          </a:xfrm>
          <a:prstGeom prst="rect">
            <a:avLst/>
          </a:prstGeom>
        </p:spPr>
      </p:pic>
      <p:sp>
        <p:nvSpPr>
          <p:cNvPr id="3174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57988" y="6149975"/>
            <a:ext cx="2133600" cy="476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3FCCD9-79B1-43C3-B6BA-B4DD51ECBAEB}" type="slidenum">
              <a:rPr lang="en-US" altLang="en-US" smtClean="0"/>
              <a:pPr eaLnBrk="1" hangingPunct="1"/>
              <a:t>21</a:t>
            </a:fld>
            <a:endParaRPr lang="en-US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b="1" u="sng" dirty="0">
                <a:solidFill>
                  <a:srgbClr val="FFFFFF"/>
                </a:solidFill>
              </a:rPr>
              <a:t>Significantly Higher:</a:t>
            </a:r>
            <a:r>
              <a:rPr lang="en-US" sz="1900" b="1" i="1" dirty="0">
                <a:solidFill>
                  <a:srgbClr val="FFFFFF"/>
                </a:solidFill>
              </a:rPr>
              <a:t>                </a:t>
            </a:r>
            <a:r>
              <a:rPr lang="en-US" sz="1900" b="1" u="sng" dirty="0">
                <a:solidFill>
                  <a:srgbClr val="FFFFFF"/>
                </a:solidFill>
              </a:rPr>
              <a:t>Significantly Lower:</a:t>
            </a:r>
            <a:r>
              <a:rPr lang="en-US" sz="1900" b="1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10" name="Down Arrow 9"/>
          <p:cNvSpPr>
            <a:spLocks noChangeArrowheads="1"/>
          </p:cNvSpPr>
          <p:nvPr/>
        </p:nvSpPr>
        <p:spPr bwMode="auto">
          <a:xfrm rot="10800000">
            <a:off x="4225925" y="6553200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7410373" y="6564351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21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16" name="Down Arrow 15"/>
          <p:cNvSpPr>
            <a:spLocks noChangeArrowheads="1"/>
          </p:cNvSpPr>
          <p:nvPr/>
        </p:nvSpPr>
        <p:spPr bwMode="auto">
          <a:xfrm rot="10800000">
            <a:off x="1099445" y="1656610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9" name="Down Arrow 18"/>
          <p:cNvSpPr>
            <a:spLocks noChangeArrowheads="1"/>
          </p:cNvSpPr>
          <p:nvPr/>
        </p:nvSpPr>
        <p:spPr bwMode="auto">
          <a:xfrm rot="10800000">
            <a:off x="1394720" y="2348799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" name="Down Arrow 19"/>
          <p:cNvSpPr>
            <a:spLocks noChangeArrowheads="1"/>
          </p:cNvSpPr>
          <p:nvPr/>
        </p:nvSpPr>
        <p:spPr bwMode="auto">
          <a:xfrm rot="10800000">
            <a:off x="394311" y="3060563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6" name="Down Arrow 25"/>
          <p:cNvSpPr>
            <a:spLocks noChangeArrowheads="1"/>
          </p:cNvSpPr>
          <p:nvPr/>
        </p:nvSpPr>
        <p:spPr bwMode="auto">
          <a:xfrm rot="10800000">
            <a:off x="1655964" y="4437359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7" name="Down Arrow 26"/>
          <p:cNvSpPr>
            <a:spLocks noChangeArrowheads="1"/>
          </p:cNvSpPr>
          <p:nvPr/>
        </p:nvSpPr>
        <p:spPr bwMode="auto">
          <a:xfrm rot="10800000">
            <a:off x="237842" y="3763236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7" name="Down Arrow 16"/>
          <p:cNvSpPr>
            <a:spLocks noChangeArrowheads="1"/>
          </p:cNvSpPr>
          <p:nvPr/>
        </p:nvSpPr>
        <p:spPr bwMode="auto">
          <a:xfrm rot="10800000">
            <a:off x="441937" y="5129643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402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8058D12-D4E9-412A-9DE6-5B39C956E0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4512" y="152400"/>
            <a:ext cx="8316385" cy="6284010"/>
          </a:xfrm>
          <a:prstGeom prst="rect">
            <a:avLst/>
          </a:prstGeom>
        </p:spPr>
      </p:pic>
      <p:sp>
        <p:nvSpPr>
          <p:cNvPr id="3174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57988" y="6149975"/>
            <a:ext cx="2133600" cy="476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3FCCD9-79B1-43C3-B6BA-B4DD51ECBAEB}" type="slidenum">
              <a:rPr lang="en-US" altLang="en-US" smtClean="0"/>
              <a:pPr eaLnBrk="1" hangingPunct="1"/>
              <a:t>22</a:t>
            </a:fld>
            <a:endParaRPr lang="en-US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b="1" u="sng" dirty="0">
                <a:solidFill>
                  <a:srgbClr val="FFFFFF"/>
                </a:solidFill>
              </a:rPr>
              <a:t>Significantly Higher:</a:t>
            </a:r>
            <a:r>
              <a:rPr lang="en-US" sz="1900" b="1" i="1" dirty="0">
                <a:solidFill>
                  <a:srgbClr val="FFFFFF"/>
                </a:solidFill>
              </a:rPr>
              <a:t>                </a:t>
            </a:r>
            <a:r>
              <a:rPr lang="en-US" sz="1900" b="1" u="sng" dirty="0">
                <a:solidFill>
                  <a:srgbClr val="FFFFFF"/>
                </a:solidFill>
              </a:rPr>
              <a:t>Significantly Lower:</a:t>
            </a:r>
            <a:r>
              <a:rPr lang="en-US" sz="1900" b="1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10" name="Down Arrow 9"/>
          <p:cNvSpPr>
            <a:spLocks noChangeArrowheads="1"/>
          </p:cNvSpPr>
          <p:nvPr/>
        </p:nvSpPr>
        <p:spPr bwMode="auto">
          <a:xfrm rot="10800000">
            <a:off x="4225925" y="6553200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7410373" y="6564351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22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16" name="Down Arrow 15"/>
          <p:cNvSpPr>
            <a:spLocks noChangeArrowheads="1"/>
          </p:cNvSpPr>
          <p:nvPr/>
        </p:nvSpPr>
        <p:spPr bwMode="auto">
          <a:xfrm rot="10800000">
            <a:off x="723822" y="1588451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9" name="Down Arrow 18"/>
          <p:cNvSpPr>
            <a:spLocks noChangeArrowheads="1"/>
          </p:cNvSpPr>
          <p:nvPr/>
        </p:nvSpPr>
        <p:spPr bwMode="auto">
          <a:xfrm rot="10800000">
            <a:off x="1853802" y="2198551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" name="Down Arrow 19"/>
          <p:cNvSpPr>
            <a:spLocks noChangeArrowheads="1"/>
          </p:cNvSpPr>
          <p:nvPr/>
        </p:nvSpPr>
        <p:spPr bwMode="auto">
          <a:xfrm rot="10800000">
            <a:off x="1173681" y="3402211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5" name="Down Arrow 24"/>
          <p:cNvSpPr>
            <a:spLocks noChangeArrowheads="1"/>
          </p:cNvSpPr>
          <p:nvPr/>
        </p:nvSpPr>
        <p:spPr bwMode="auto">
          <a:xfrm rot="10800000">
            <a:off x="223537" y="2795179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1" name="Down Arrow 26">
            <a:extLst>
              <a:ext uri="{FF2B5EF4-FFF2-40B4-BE49-F238E27FC236}">
                <a16:creationId xmlns:a16="http://schemas.microsoft.com/office/drawing/2014/main" xmlns="" id="{CED65478-F82B-449E-B957-87284D994E1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303457" y="4001361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" name="Down Arrow 26">
            <a:extLst>
              <a:ext uri="{FF2B5EF4-FFF2-40B4-BE49-F238E27FC236}">
                <a16:creationId xmlns:a16="http://schemas.microsoft.com/office/drawing/2014/main" xmlns="" id="{BE888243-21DE-49E4-B35A-F3BC8E6A8E2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503482" y="4591911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3" name="Down Arrow 26">
            <a:extLst>
              <a:ext uri="{FF2B5EF4-FFF2-40B4-BE49-F238E27FC236}">
                <a16:creationId xmlns:a16="http://schemas.microsoft.com/office/drawing/2014/main" xmlns="" id="{222A95A6-A091-40F1-9AEA-67E5DBCB14B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09522" y="5194073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74373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C941CA4-0AA0-4FF6-9491-831E58EF738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0869" y="177325"/>
            <a:ext cx="8351655" cy="6284181"/>
          </a:xfrm>
          <a:prstGeom prst="rect">
            <a:avLst/>
          </a:prstGeom>
        </p:spPr>
      </p:pic>
      <p:sp>
        <p:nvSpPr>
          <p:cNvPr id="3174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57988" y="6149975"/>
            <a:ext cx="2133600" cy="476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3FCCD9-79B1-43C3-B6BA-B4DD51ECBAEB}" type="slidenum">
              <a:rPr lang="en-US" altLang="en-US" smtClean="0"/>
              <a:pPr eaLnBrk="1" hangingPunct="1"/>
              <a:t>23</a:t>
            </a:fld>
            <a:endParaRPr lang="en-US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b="1" u="sng" dirty="0">
                <a:solidFill>
                  <a:srgbClr val="FFFFFF"/>
                </a:solidFill>
              </a:rPr>
              <a:t>Significantly Higher:</a:t>
            </a:r>
            <a:r>
              <a:rPr lang="en-US" sz="1900" b="1" i="1" dirty="0">
                <a:solidFill>
                  <a:srgbClr val="FFFFFF"/>
                </a:solidFill>
              </a:rPr>
              <a:t>                </a:t>
            </a:r>
            <a:r>
              <a:rPr lang="en-US" sz="1900" b="1" u="sng" dirty="0">
                <a:solidFill>
                  <a:srgbClr val="FFFFFF"/>
                </a:solidFill>
              </a:rPr>
              <a:t>Significantly Lower:</a:t>
            </a:r>
            <a:r>
              <a:rPr lang="en-US" sz="1900" b="1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10" name="Down Arrow 9"/>
          <p:cNvSpPr>
            <a:spLocks noChangeArrowheads="1"/>
          </p:cNvSpPr>
          <p:nvPr/>
        </p:nvSpPr>
        <p:spPr bwMode="auto">
          <a:xfrm rot="10800000">
            <a:off x="4225925" y="6553200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7410373" y="6564351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23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19" name="Down Arrow 18"/>
          <p:cNvSpPr>
            <a:spLocks noChangeArrowheads="1"/>
          </p:cNvSpPr>
          <p:nvPr/>
        </p:nvSpPr>
        <p:spPr bwMode="auto">
          <a:xfrm rot="10800000">
            <a:off x="1720452" y="2897386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Down Arrow 10">
            <a:extLst>
              <a:ext uri="{FF2B5EF4-FFF2-40B4-BE49-F238E27FC236}">
                <a16:creationId xmlns:a16="http://schemas.microsoft.com/office/drawing/2014/main" xmlns="" id="{9871A579-FD0D-408C-A268-F2E13EA1B4F5}"/>
              </a:ext>
            </a:extLst>
          </p:cNvPr>
          <p:cNvSpPr/>
          <p:nvPr/>
        </p:nvSpPr>
        <p:spPr>
          <a:xfrm>
            <a:off x="980998" y="4983201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4998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B0E418E-50D0-41E2-B09A-AEFED636C32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846" y="160726"/>
            <a:ext cx="8365679" cy="6294734"/>
          </a:xfrm>
          <a:prstGeom prst="rect">
            <a:avLst/>
          </a:prstGeom>
        </p:spPr>
      </p:pic>
      <p:sp>
        <p:nvSpPr>
          <p:cNvPr id="3174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57988" y="6149975"/>
            <a:ext cx="2133600" cy="476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3FCCD9-79B1-43C3-B6BA-B4DD51ECBAEB}" type="slidenum">
              <a:rPr lang="en-US" altLang="en-US" smtClean="0"/>
              <a:pPr eaLnBrk="1" hangingPunct="1"/>
              <a:t>24</a:t>
            </a:fld>
            <a:endParaRPr lang="en-US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b="1" u="sng" dirty="0">
                <a:solidFill>
                  <a:srgbClr val="FFFFFF"/>
                </a:solidFill>
              </a:rPr>
              <a:t>Significantly Higher:</a:t>
            </a:r>
            <a:r>
              <a:rPr lang="en-US" sz="1900" b="1" i="1" dirty="0">
                <a:solidFill>
                  <a:srgbClr val="FFFFFF"/>
                </a:solidFill>
              </a:rPr>
              <a:t>                </a:t>
            </a:r>
            <a:r>
              <a:rPr lang="en-US" sz="1900" b="1" u="sng" dirty="0">
                <a:solidFill>
                  <a:srgbClr val="FFFFFF"/>
                </a:solidFill>
              </a:rPr>
              <a:t>Significantly Lower:</a:t>
            </a:r>
            <a:r>
              <a:rPr lang="en-US" sz="1900" b="1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10" name="Down Arrow 9"/>
          <p:cNvSpPr>
            <a:spLocks noChangeArrowheads="1"/>
          </p:cNvSpPr>
          <p:nvPr/>
        </p:nvSpPr>
        <p:spPr bwMode="auto">
          <a:xfrm rot="10800000">
            <a:off x="4225925" y="6553200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7400848" y="6573876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24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16" name="Down Arrow 15"/>
          <p:cNvSpPr>
            <a:spLocks noChangeArrowheads="1"/>
          </p:cNvSpPr>
          <p:nvPr/>
        </p:nvSpPr>
        <p:spPr bwMode="auto">
          <a:xfrm rot="10800000">
            <a:off x="235396" y="1864676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" name="Down Arrow 19"/>
          <p:cNvSpPr>
            <a:spLocks noChangeArrowheads="1"/>
          </p:cNvSpPr>
          <p:nvPr/>
        </p:nvSpPr>
        <p:spPr bwMode="auto">
          <a:xfrm rot="10800000">
            <a:off x="359221" y="3923188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5" name="Down Arrow 24"/>
          <p:cNvSpPr>
            <a:spLocks noChangeArrowheads="1"/>
          </p:cNvSpPr>
          <p:nvPr/>
        </p:nvSpPr>
        <p:spPr bwMode="auto">
          <a:xfrm rot="10800000">
            <a:off x="266417" y="2909479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Down Arrow 10">
            <a:extLst>
              <a:ext uri="{FF2B5EF4-FFF2-40B4-BE49-F238E27FC236}">
                <a16:creationId xmlns:a16="http://schemas.microsoft.com/office/drawing/2014/main" xmlns="" id="{012910A9-4DA2-4560-B8CF-2CE0AF4E520B}"/>
              </a:ext>
            </a:extLst>
          </p:cNvPr>
          <p:cNvSpPr/>
          <p:nvPr/>
        </p:nvSpPr>
        <p:spPr>
          <a:xfrm>
            <a:off x="1152448" y="5009594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0706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CB50599-1525-4C7B-8F5A-C97CC154AF5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642" y="164215"/>
            <a:ext cx="8379171" cy="6304886"/>
          </a:xfrm>
          <a:prstGeom prst="rect">
            <a:avLst/>
          </a:prstGeom>
        </p:spPr>
      </p:pic>
      <p:sp>
        <p:nvSpPr>
          <p:cNvPr id="3174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57988" y="6149975"/>
            <a:ext cx="2133600" cy="476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3FCCD9-79B1-43C3-B6BA-B4DD51ECBAEB}" type="slidenum">
              <a:rPr lang="en-US" altLang="en-US" smtClean="0"/>
              <a:pPr eaLnBrk="1" hangingPunct="1"/>
              <a:t>25</a:t>
            </a:fld>
            <a:endParaRPr lang="en-US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b="1" u="sng" dirty="0">
                <a:solidFill>
                  <a:srgbClr val="FFFFFF"/>
                </a:solidFill>
              </a:rPr>
              <a:t>Significantly Higher:</a:t>
            </a:r>
            <a:r>
              <a:rPr lang="en-US" sz="1900" b="1" i="1" dirty="0">
                <a:solidFill>
                  <a:srgbClr val="FFFFFF"/>
                </a:solidFill>
              </a:rPr>
              <a:t>                </a:t>
            </a:r>
            <a:r>
              <a:rPr lang="en-US" sz="1900" b="1" u="sng" dirty="0">
                <a:solidFill>
                  <a:srgbClr val="FFFFFF"/>
                </a:solidFill>
              </a:rPr>
              <a:t>Significantly Lower:</a:t>
            </a:r>
            <a:r>
              <a:rPr lang="en-US" sz="1900" b="1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10" name="Down Arrow 9"/>
          <p:cNvSpPr>
            <a:spLocks noChangeArrowheads="1"/>
          </p:cNvSpPr>
          <p:nvPr/>
        </p:nvSpPr>
        <p:spPr bwMode="auto">
          <a:xfrm rot="10800000">
            <a:off x="4225925" y="6553200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7410373" y="6564351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25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16" name="Down Arrow 15"/>
          <p:cNvSpPr>
            <a:spLocks noChangeArrowheads="1"/>
          </p:cNvSpPr>
          <p:nvPr/>
        </p:nvSpPr>
        <p:spPr bwMode="auto">
          <a:xfrm rot="10800000">
            <a:off x="897456" y="1750376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" name="Down Arrow 19"/>
          <p:cNvSpPr>
            <a:spLocks noChangeArrowheads="1"/>
          </p:cNvSpPr>
          <p:nvPr/>
        </p:nvSpPr>
        <p:spPr bwMode="auto">
          <a:xfrm rot="10800000">
            <a:off x="283817" y="3413866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5" name="Down Arrow 24"/>
          <p:cNvSpPr>
            <a:spLocks noChangeArrowheads="1"/>
          </p:cNvSpPr>
          <p:nvPr/>
        </p:nvSpPr>
        <p:spPr bwMode="auto">
          <a:xfrm rot="10800000">
            <a:off x="640280" y="2557515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1" name="Down Arrow 26">
            <a:extLst>
              <a:ext uri="{FF2B5EF4-FFF2-40B4-BE49-F238E27FC236}">
                <a16:creationId xmlns:a16="http://schemas.microsoft.com/office/drawing/2014/main" xmlns="" id="{CED65478-F82B-449E-B957-87284D994E1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02206" y="4257977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Down Arrow 10">
            <a:extLst>
              <a:ext uri="{FF2B5EF4-FFF2-40B4-BE49-F238E27FC236}">
                <a16:creationId xmlns:a16="http://schemas.microsoft.com/office/drawing/2014/main" xmlns="" id="{C0E13291-4EE9-4576-9BDF-647654B9AEC6}"/>
              </a:ext>
            </a:extLst>
          </p:cNvPr>
          <p:cNvSpPr/>
          <p:nvPr/>
        </p:nvSpPr>
        <p:spPr>
          <a:xfrm>
            <a:off x="398117" y="5150840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75041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C0CCE0F-98F5-4AEA-A254-CE2F016C2C8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078" y="148340"/>
            <a:ext cx="8430021" cy="6316645"/>
          </a:xfrm>
          <a:prstGeom prst="rect">
            <a:avLst/>
          </a:prstGeom>
        </p:spPr>
      </p:pic>
      <p:sp>
        <p:nvSpPr>
          <p:cNvPr id="3174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57988" y="6149975"/>
            <a:ext cx="2133600" cy="476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3FCCD9-79B1-43C3-B6BA-B4DD51ECBAEB}" type="slidenum">
              <a:rPr lang="en-US" altLang="en-US" smtClean="0"/>
              <a:pPr eaLnBrk="1" hangingPunct="1"/>
              <a:t>26</a:t>
            </a:fld>
            <a:endParaRPr lang="en-US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b="1" u="sng" dirty="0">
                <a:solidFill>
                  <a:srgbClr val="FFFFFF"/>
                </a:solidFill>
              </a:rPr>
              <a:t>Significantly Higher:</a:t>
            </a:r>
            <a:r>
              <a:rPr lang="en-US" sz="1900" b="1" i="1" dirty="0">
                <a:solidFill>
                  <a:srgbClr val="FFFFFF"/>
                </a:solidFill>
              </a:rPr>
              <a:t>                </a:t>
            </a:r>
            <a:r>
              <a:rPr lang="en-US" sz="1900" b="1" u="sng" dirty="0">
                <a:solidFill>
                  <a:srgbClr val="FFFFFF"/>
                </a:solidFill>
              </a:rPr>
              <a:t>Significantly Lower:</a:t>
            </a:r>
            <a:r>
              <a:rPr lang="en-US" sz="1900" b="1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10" name="Down Arrow 9"/>
          <p:cNvSpPr>
            <a:spLocks noChangeArrowheads="1"/>
          </p:cNvSpPr>
          <p:nvPr/>
        </p:nvSpPr>
        <p:spPr bwMode="auto">
          <a:xfrm rot="10800000">
            <a:off x="4225925" y="6553200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7410373" y="6564351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26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16" name="Down Arrow 15"/>
          <p:cNvSpPr>
            <a:spLocks noChangeArrowheads="1"/>
          </p:cNvSpPr>
          <p:nvPr/>
        </p:nvSpPr>
        <p:spPr bwMode="auto">
          <a:xfrm rot="10800000">
            <a:off x="380717" y="1521776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9" name="Down Arrow 18"/>
          <p:cNvSpPr>
            <a:spLocks noChangeArrowheads="1"/>
          </p:cNvSpPr>
          <p:nvPr/>
        </p:nvSpPr>
        <p:spPr bwMode="auto">
          <a:xfrm rot="10800000">
            <a:off x="1625202" y="1922326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" name="Down Arrow 19"/>
          <p:cNvSpPr>
            <a:spLocks noChangeArrowheads="1"/>
          </p:cNvSpPr>
          <p:nvPr/>
        </p:nvSpPr>
        <p:spPr bwMode="auto">
          <a:xfrm rot="10800000">
            <a:off x="992705" y="3211412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5" name="Down Arrow 24"/>
          <p:cNvSpPr>
            <a:spLocks noChangeArrowheads="1"/>
          </p:cNvSpPr>
          <p:nvPr/>
        </p:nvSpPr>
        <p:spPr bwMode="auto">
          <a:xfrm rot="10800000">
            <a:off x="1202256" y="2357029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1" name="Down Arrow 26">
            <a:extLst>
              <a:ext uri="{FF2B5EF4-FFF2-40B4-BE49-F238E27FC236}">
                <a16:creationId xmlns:a16="http://schemas.microsoft.com/office/drawing/2014/main" xmlns="" id="{CED65478-F82B-449E-B957-87284D994E1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35530" y="3629886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Down Arrow 26">
            <a:extLst>
              <a:ext uri="{FF2B5EF4-FFF2-40B4-BE49-F238E27FC236}">
                <a16:creationId xmlns:a16="http://schemas.microsoft.com/office/drawing/2014/main" xmlns="" id="{14C188C8-4140-4EF9-944C-D167E4B9AD5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52028" y="4068036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Down Arrow 26">
            <a:extLst>
              <a:ext uri="{FF2B5EF4-FFF2-40B4-BE49-F238E27FC236}">
                <a16:creationId xmlns:a16="http://schemas.microsoft.com/office/drawing/2014/main" xmlns="" id="{58932974-BCBC-47EA-AEA7-0B4DC8A0DDA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958180" y="5353911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Down Arrow 26">
            <a:extLst>
              <a:ext uri="{FF2B5EF4-FFF2-40B4-BE49-F238E27FC236}">
                <a16:creationId xmlns:a16="http://schemas.microsoft.com/office/drawing/2014/main" xmlns="" id="{BC3ED687-22F1-4D4C-BC7E-A2B45F514DB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18689" y="4496661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38495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04850" y="1524000"/>
            <a:ext cx="757791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Constantia" pitchFamily="18" charset="0"/>
              </a:rPr>
              <a:t>Topic #4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4617B"/>
                  </a:outerShdw>
                </a:effectLst>
                <a:latin typeface="Constantia" pitchFamily="18" charset="0"/>
              </a:rPr>
              <a:t>Top Priorities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27</a:t>
            </a:fld>
            <a:endParaRPr lang="en-US" altLang="en-US" sz="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976F04B-58C3-467B-BD19-60A88404A93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987" y="803391"/>
            <a:ext cx="8894098" cy="5445009"/>
          </a:xfrm>
          <a:prstGeom prst="rect">
            <a:avLst/>
          </a:prstGeom>
        </p:spPr>
      </p:pic>
      <p:sp>
        <p:nvSpPr>
          <p:cNvPr id="4301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F6A922-37B0-4FE0-B338-75A475C4ABC8}" type="slidenum">
              <a:rPr lang="en-US" altLang="en-US" smtClean="0"/>
              <a:pPr eaLnBrk="1" hangingPunct="1"/>
              <a:t>28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b="1" u="sng" dirty="0">
                <a:solidFill>
                  <a:srgbClr val="FFFFFF"/>
                </a:solidFill>
              </a:rPr>
              <a:t>Top Priorities:</a:t>
            </a:r>
            <a:r>
              <a:rPr lang="en-US" sz="1900" b="1" i="1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4" name="Left Arrow 3"/>
          <p:cNvSpPr/>
          <p:nvPr/>
        </p:nvSpPr>
        <p:spPr>
          <a:xfrm>
            <a:off x="5463117" y="6461125"/>
            <a:ext cx="381000" cy="3048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Left Arrow 13"/>
          <p:cNvSpPr/>
          <p:nvPr/>
        </p:nvSpPr>
        <p:spPr>
          <a:xfrm>
            <a:off x="8732801" y="2837979"/>
            <a:ext cx="346075" cy="25717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28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8730585" y="3101798"/>
            <a:ext cx="346075" cy="25717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Left Arrow 8">
            <a:extLst>
              <a:ext uri="{FF2B5EF4-FFF2-40B4-BE49-F238E27FC236}">
                <a16:creationId xmlns:a16="http://schemas.microsoft.com/office/drawing/2014/main" xmlns="" id="{55B3EA53-9B69-4BDF-8256-829D3A7075BD}"/>
              </a:ext>
            </a:extLst>
          </p:cNvPr>
          <p:cNvSpPr/>
          <p:nvPr/>
        </p:nvSpPr>
        <p:spPr>
          <a:xfrm>
            <a:off x="8740110" y="3349448"/>
            <a:ext cx="346075" cy="25717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94631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EB93CF1-8D6F-48F7-AA27-0C93C05B1D3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407" y="1026909"/>
            <a:ext cx="8859838" cy="5179866"/>
          </a:xfrm>
          <a:prstGeom prst="rect">
            <a:avLst/>
          </a:prstGeom>
        </p:spPr>
      </p:pic>
      <p:sp>
        <p:nvSpPr>
          <p:cNvPr id="4301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F6A922-37B0-4FE0-B338-75A475C4ABC8}" type="slidenum">
              <a:rPr lang="en-US" altLang="en-US" smtClean="0"/>
              <a:pPr eaLnBrk="1" hangingPunct="1"/>
              <a:t>29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b="1" u="sng" dirty="0">
                <a:solidFill>
                  <a:srgbClr val="FFFFFF"/>
                </a:solidFill>
              </a:rPr>
              <a:t>Public Works Priorities:</a:t>
            </a:r>
            <a:r>
              <a:rPr lang="en-US" sz="1900" b="1" i="1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4" name="Left Arrow 3"/>
          <p:cNvSpPr/>
          <p:nvPr/>
        </p:nvSpPr>
        <p:spPr>
          <a:xfrm>
            <a:off x="5994767" y="6461125"/>
            <a:ext cx="381000" cy="3048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Left Arrow 13"/>
          <p:cNvSpPr/>
          <p:nvPr/>
        </p:nvSpPr>
        <p:spPr>
          <a:xfrm>
            <a:off x="8722620" y="3078673"/>
            <a:ext cx="346075" cy="25717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29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9" name="Left Arrow 13">
            <a:extLst>
              <a:ext uri="{FF2B5EF4-FFF2-40B4-BE49-F238E27FC236}">
                <a16:creationId xmlns:a16="http://schemas.microsoft.com/office/drawing/2014/main" xmlns="" id="{B3ABE3BF-C64A-4EB8-AD21-68B47AA86BF1}"/>
              </a:ext>
            </a:extLst>
          </p:cNvPr>
          <p:cNvSpPr/>
          <p:nvPr/>
        </p:nvSpPr>
        <p:spPr>
          <a:xfrm>
            <a:off x="8732145" y="3335848"/>
            <a:ext cx="346075" cy="25717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Left Arrow 13">
            <a:extLst>
              <a:ext uri="{FF2B5EF4-FFF2-40B4-BE49-F238E27FC236}">
                <a16:creationId xmlns:a16="http://schemas.microsoft.com/office/drawing/2014/main" xmlns="" id="{2B185DE1-806F-4FAB-91F5-D1264AF83FE4}"/>
              </a:ext>
            </a:extLst>
          </p:cNvPr>
          <p:cNvSpPr/>
          <p:nvPr/>
        </p:nvSpPr>
        <p:spPr>
          <a:xfrm>
            <a:off x="8732145" y="3974023"/>
            <a:ext cx="346075" cy="25717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Left Arrow 13">
            <a:extLst>
              <a:ext uri="{FF2B5EF4-FFF2-40B4-BE49-F238E27FC236}">
                <a16:creationId xmlns:a16="http://schemas.microsoft.com/office/drawing/2014/main" xmlns="" id="{A017420C-3D3F-4D8D-8BBD-96994D825634}"/>
              </a:ext>
            </a:extLst>
          </p:cNvPr>
          <p:cNvSpPr/>
          <p:nvPr/>
        </p:nvSpPr>
        <p:spPr>
          <a:xfrm>
            <a:off x="8741670" y="4240723"/>
            <a:ext cx="346075" cy="25717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7174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Agenda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457200" y="1852959"/>
            <a:ext cx="8129239" cy="3689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r>
              <a:rPr lang="en-US" altLang="en-US" sz="3200" b="1" dirty="0">
                <a:latin typeface="+mn-lt"/>
              </a:rPr>
              <a:t>Purpose and Methodology</a:t>
            </a: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endParaRPr lang="en-US" altLang="en-US" sz="400" b="1" dirty="0"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r>
              <a:rPr lang="en-US" altLang="en-US" sz="3200" b="1" dirty="0">
                <a:latin typeface="+mn-lt"/>
              </a:rPr>
              <a:t>Bottom Line Upfront</a:t>
            </a: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endParaRPr lang="en-US" altLang="en-US" sz="400" b="1" dirty="0"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r>
              <a:rPr lang="en-US" altLang="en-US" sz="3200" b="1" dirty="0">
                <a:latin typeface="+mn-lt"/>
              </a:rPr>
              <a:t>Major Findings</a:t>
            </a: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r>
              <a:rPr lang="en-US" altLang="en-US" sz="200" b="1" dirty="0">
                <a:latin typeface="+mn-lt"/>
              </a:rPr>
              <a:t>2</a:t>
            </a: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r>
              <a:rPr lang="en-US" altLang="en-US" sz="3200" b="1" dirty="0">
                <a:latin typeface="+mn-lt"/>
              </a:rPr>
              <a:t>Summary</a:t>
            </a: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endParaRPr lang="en-US" altLang="en-US" sz="400" b="1" dirty="0"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r>
              <a:rPr lang="en-US" altLang="en-US" sz="3200" b="1" dirty="0">
                <a:latin typeface="+mn-lt"/>
              </a:rPr>
              <a:t>Questions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3</a:t>
            </a:fld>
            <a:endParaRPr lang="en-US" altLang="en-US" sz="800" dirty="0"/>
          </a:p>
        </p:txBody>
      </p:sp>
    </p:spTree>
    <p:extLst>
      <p:ext uri="{BB962C8B-B14F-4D97-AF65-F5344CB8AC3E}">
        <p14:creationId xmlns:p14="http://schemas.microsoft.com/office/powerpoint/2010/main" xmlns="" val="9513870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53A642D-EE1C-46E3-A55C-6710E513FEA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462" y="2181225"/>
            <a:ext cx="8888210" cy="3726749"/>
          </a:xfrm>
          <a:prstGeom prst="rect">
            <a:avLst/>
          </a:prstGeom>
        </p:spPr>
      </p:pic>
      <p:sp>
        <p:nvSpPr>
          <p:cNvPr id="4301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F6A922-37B0-4FE0-B338-75A475C4ABC8}" type="slidenum">
              <a:rPr lang="en-US" altLang="en-US" smtClean="0"/>
              <a:pPr eaLnBrk="1" hangingPunct="1"/>
              <a:t>30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b="1" u="sng" dirty="0">
                <a:solidFill>
                  <a:srgbClr val="FFFFFF"/>
                </a:solidFill>
              </a:rPr>
              <a:t>Traffic Flow and Transportation Priorities:</a:t>
            </a:r>
            <a:r>
              <a:rPr lang="en-US" sz="1900" b="1" i="1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4" name="Left Arrow 3"/>
          <p:cNvSpPr/>
          <p:nvPr/>
        </p:nvSpPr>
        <p:spPr>
          <a:xfrm>
            <a:off x="7024594" y="6448425"/>
            <a:ext cx="381000" cy="3048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Left Arrow 13"/>
          <p:cNvSpPr/>
          <p:nvPr/>
        </p:nvSpPr>
        <p:spPr>
          <a:xfrm>
            <a:off x="8746922" y="4232087"/>
            <a:ext cx="346075" cy="25717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30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11" name="Left Arrow 13">
            <a:extLst>
              <a:ext uri="{FF2B5EF4-FFF2-40B4-BE49-F238E27FC236}">
                <a16:creationId xmlns:a16="http://schemas.microsoft.com/office/drawing/2014/main" xmlns="" id="{6568571A-7930-45E0-ABED-CE2CDBC9C65E}"/>
              </a:ext>
            </a:extLst>
          </p:cNvPr>
          <p:cNvSpPr/>
          <p:nvPr/>
        </p:nvSpPr>
        <p:spPr>
          <a:xfrm>
            <a:off x="8746922" y="4498787"/>
            <a:ext cx="346075" cy="25717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49562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31</a:t>
            </a:fld>
            <a:endParaRPr lang="en-US" altLang="en-US" sz="800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2EE49C8E-67EC-4B0C-BEE1-6B6562C00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1524000"/>
            <a:ext cx="757791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Constantia" pitchFamily="18" charset="0"/>
              </a:rPr>
              <a:t>Topic #5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4617B"/>
                  </a:outerShdw>
                </a:effectLst>
                <a:latin typeface="Constantia" pitchFamily="18" charset="0"/>
              </a:rPr>
              <a:t>Health Care Services</a:t>
            </a:r>
          </a:p>
        </p:txBody>
      </p:sp>
    </p:spTree>
    <p:extLst>
      <p:ext uri="{BB962C8B-B14F-4D97-AF65-F5344CB8AC3E}">
        <p14:creationId xmlns:p14="http://schemas.microsoft.com/office/powerpoint/2010/main" xmlns="" val="39251841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32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6245" y="6448729"/>
            <a:ext cx="7620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32</a:t>
            </a:fld>
            <a:endParaRPr lang="en-US" altLang="en-US" sz="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54016E2-A68A-49EB-B47C-D280334CCCA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50" y="219075"/>
            <a:ext cx="8321734" cy="630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40191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33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xmlns="" id="{CC65BF32-4E21-4673-A31C-5ED95C3FA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630" y="6275871"/>
            <a:ext cx="9144000" cy="5847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chemeClr val="bg1"/>
                </a:solidFill>
                <a:latin typeface="+mn-lt"/>
              </a:rPr>
              <a:t>87% Feel That Colorado Canyons Hospital &amp; Medical Center Is a Resource/Benefit to the Community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6245" y="6448729"/>
            <a:ext cx="7620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33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45536D6-BEC7-47FA-9ABE-05B0F930B27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8103" y="175948"/>
            <a:ext cx="8191072" cy="608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67968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34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xmlns="" id="{F9594238-4911-4517-9E38-09A981DC0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630" y="6269147"/>
            <a:ext cx="9144000" cy="5847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chemeClr val="bg1"/>
                </a:solidFill>
                <a:latin typeface="+mn-lt"/>
              </a:rPr>
              <a:t>66% Feel Family Health West/Colorado Canyons Hospital &amp; Medical Center Is Important to Their </a:t>
            </a:r>
            <a:r>
              <a:rPr lang="en-US" altLang="en-US" sz="1600" b="1" u="sng" dirty="0">
                <a:solidFill>
                  <a:schemeClr val="bg1"/>
                </a:solidFill>
                <a:latin typeface="+mn-lt"/>
              </a:rPr>
              <a:t>Household</a:t>
            </a:r>
            <a:r>
              <a:rPr lang="en-US" altLang="en-US" sz="1600" b="1" dirty="0">
                <a:solidFill>
                  <a:schemeClr val="bg1"/>
                </a:solidFill>
                <a:latin typeface="+mn-lt"/>
              </a:rPr>
              <a:t>; Only 10% Feel It’s Not Important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6245" y="6448729"/>
            <a:ext cx="7620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34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38DE343-71E0-4584-9C2C-684AD6DAC2B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923" y="159566"/>
            <a:ext cx="8057727" cy="608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28279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7EBE6F2-2938-48E6-B15F-B3465738CCC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418" y="151490"/>
            <a:ext cx="8106232" cy="6125214"/>
          </a:xfrm>
          <a:prstGeom prst="rect">
            <a:avLst/>
          </a:prstGeom>
        </p:spPr>
      </p:pic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35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xmlns="" id="{F9594238-4911-4517-9E38-09A981DC0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630" y="6269147"/>
            <a:ext cx="9144000" cy="5847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chemeClr val="bg1"/>
                </a:solidFill>
                <a:latin typeface="+mn-lt"/>
              </a:rPr>
              <a:t>85% Feel Family Health West/Colorado Canyons Hospital &amp; Medical Center Is Important to the </a:t>
            </a:r>
            <a:r>
              <a:rPr lang="en-US" altLang="en-US" sz="1600" b="1" u="sng" dirty="0">
                <a:solidFill>
                  <a:schemeClr val="bg1"/>
                </a:solidFill>
                <a:latin typeface="+mn-lt"/>
              </a:rPr>
              <a:t>Community</a:t>
            </a:r>
            <a:r>
              <a:rPr lang="en-US" altLang="en-US" sz="1600" b="1" dirty="0">
                <a:solidFill>
                  <a:schemeClr val="bg1"/>
                </a:solidFill>
                <a:latin typeface="+mn-lt"/>
              </a:rPr>
              <a:t>; Only 3% Feel It’s Not Important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6245" y="6448729"/>
            <a:ext cx="7620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35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59036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A852CC7-4219-4634-ADC4-BBFE08ABF96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5447" y="141648"/>
            <a:ext cx="8013945" cy="6098807"/>
          </a:xfrm>
          <a:prstGeom prst="rect">
            <a:avLst/>
          </a:prstGeom>
        </p:spPr>
      </p:pic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6245" y="6448729"/>
            <a:ext cx="7620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36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xmlns="" id="{70662D49-86EF-4022-B11C-FC57672B4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59066"/>
            <a:ext cx="9144000" cy="5847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chemeClr val="bg1"/>
                </a:solidFill>
                <a:latin typeface="+mn-lt"/>
              </a:rPr>
              <a:t>Over 75% Rated the Accessibility and Availability of Health Care in </a:t>
            </a:r>
            <a:r>
              <a:rPr lang="en-US" altLang="en-US" sz="1600" b="1" dirty="0" err="1">
                <a:solidFill>
                  <a:schemeClr val="bg1"/>
                </a:solidFill>
                <a:latin typeface="+mn-lt"/>
              </a:rPr>
              <a:t>Fruita</a:t>
            </a:r>
            <a:r>
              <a:rPr lang="en-US" altLang="en-US" sz="1600" b="1" dirty="0">
                <a:solidFill>
                  <a:schemeClr val="bg1"/>
                </a:solidFill>
                <a:latin typeface="+mn-lt"/>
              </a:rPr>
              <a:t> as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chemeClr val="bg1"/>
                </a:solidFill>
                <a:latin typeface="+mn-lt"/>
              </a:rPr>
              <a:t>“Excellent” or “Good”; Less Than 10% Rated Them as “Below Average” or “Poor”</a:t>
            </a: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36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79419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04850" y="1524000"/>
            <a:ext cx="757791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Constantia" pitchFamily="18" charset="0"/>
              </a:rPr>
              <a:t>Other Findings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37</a:t>
            </a:fld>
            <a:endParaRPr lang="en-US" altLang="en-US" sz="800" dirty="0"/>
          </a:p>
        </p:txBody>
      </p:sp>
    </p:spTree>
    <p:extLst>
      <p:ext uri="{BB962C8B-B14F-4D97-AF65-F5344CB8AC3E}">
        <p14:creationId xmlns:p14="http://schemas.microsoft.com/office/powerpoint/2010/main" xmlns="" val="28916378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38</a:t>
            </a:fld>
            <a:endParaRPr lang="en-US" altLang="en-US" sz="800" dirty="0"/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 bwMode="auto">
          <a:xfrm>
            <a:off x="8333182" y="6456166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38</a:t>
            </a:fld>
            <a:endParaRPr lang="en-US" altLang="en-US" sz="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A22A43A-38C1-4D10-A72B-F05D583F0F2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9057" y="169300"/>
            <a:ext cx="8588718" cy="651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89373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39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6245" y="6448729"/>
            <a:ext cx="7620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39</a:t>
            </a:fld>
            <a:endParaRPr lang="en-US" altLang="en-US" sz="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0BD6295-EF40-45F6-85F6-29C4831807F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7651" y="161306"/>
            <a:ext cx="8648700" cy="653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4574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4</a:t>
            </a:fld>
            <a:endParaRPr lang="en-US" altLang="en-US" sz="8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5800" y="407988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Purpose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34898" y="1147854"/>
            <a:ext cx="8056589" cy="521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990600" indent="-5334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accent3"/>
              </a:buClr>
              <a:buFontTx/>
              <a:buChar char="•"/>
            </a:pPr>
            <a:endParaRPr lang="en-US" altLang="en-US" sz="2800" u="sng" dirty="0">
              <a:latin typeface="+mn-lt"/>
            </a:endParaRPr>
          </a:p>
          <a:p>
            <a:pPr eaLnBrk="1" hangingPunct="1">
              <a:buClr>
                <a:schemeClr val="accent3"/>
              </a:buClr>
              <a:buFontTx/>
              <a:buChar char="•"/>
            </a:pPr>
            <a:r>
              <a:rPr lang="en-US" altLang="en-US" sz="2800" b="1" dirty="0">
                <a:latin typeface="+mn-lt"/>
              </a:rPr>
              <a:t>To objectively assess citizen satisfaction with the delivery of City services</a:t>
            </a:r>
          </a:p>
          <a:p>
            <a:pPr eaLnBrk="1" hangingPunct="1">
              <a:buClr>
                <a:schemeClr val="accent3"/>
              </a:buClr>
              <a:buFontTx/>
              <a:buChar char="•"/>
            </a:pPr>
            <a:endParaRPr lang="en-US" altLang="en-US" sz="2600" b="1" dirty="0">
              <a:latin typeface="+mn-lt"/>
            </a:endParaRPr>
          </a:p>
          <a:p>
            <a:pPr eaLnBrk="1" hangingPunct="1">
              <a:buClr>
                <a:schemeClr val="accent3"/>
              </a:buClr>
              <a:buFontTx/>
              <a:buChar char="•"/>
            </a:pPr>
            <a:r>
              <a:rPr lang="en-US" altLang="en-US" sz="2800" b="1" dirty="0">
                <a:latin typeface="+mn-lt"/>
              </a:rPr>
              <a:t>To compare the City’s performance with residents in other communities</a:t>
            </a:r>
          </a:p>
          <a:p>
            <a:pPr eaLnBrk="1" hangingPunct="1">
              <a:buClr>
                <a:schemeClr val="accent3"/>
              </a:buClr>
              <a:buFontTx/>
              <a:buChar char="•"/>
            </a:pPr>
            <a:endParaRPr lang="en-US" altLang="en-US" sz="2600" b="1" dirty="0">
              <a:latin typeface="+mn-lt"/>
            </a:endParaRPr>
          </a:p>
          <a:p>
            <a:pPr eaLnBrk="1" hangingPunct="1">
              <a:buClr>
                <a:schemeClr val="accent3"/>
              </a:buClr>
              <a:buFontTx/>
              <a:buChar char="•"/>
            </a:pPr>
            <a:r>
              <a:rPr lang="en-US" altLang="en-US" sz="2800" b="1" dirty="0">
                <a:latin typeface="+mn-lt"/>
              </a:rPr>
              <a:t>To measure trends from previous surveys</a:t>
            </a:r>
          </a:p>
          <a:p>
            <a:pPr eaLnBrk="1" hangingPunct="1">
              <a:buClr>
                <a:schemeClr val="accent3"/>
              </a:buClr>
              <a:buFontTx/>
              <a:buChar char="•"/>
            </a:pPr>
            <a:endParaRPr lang="en-US" altLang="en-US" sz="2600" b="1" dirty="0">
              <a:latin typeface="+mn-lt"/>
            </a:endParaRPr>
          </a:p>
          <a:p>
            <a:pPr eaLnBrk="1" hangingPunct="1">
              <a:buClr>
                <a:schemeClr val="accent3"/>
              </a:buClr>
              <a:buFontTx/>
              <a:buChar char="•"/>
            </a:pPr>
            <a:r>
              <a:rPr lang="en-US" altLang="en-US" sz="2800" b="1" dirty="0">
                <a:latin typeface="+mn-lt"/>
              </a:rPr>
              <a:t>To help determine  priorities for the community</a:t>
            </a:r>
          </a:p>
          <a:p>
            <a:pPr marL="0" indent="0" eaLnBrk="1" hangingPunct="1">
              <a:buClr>
                <a:schemeClr val="accent3"/>
              </a:buClr>
            </a:pPr>
            <a:endParaRPr lang="en-US" altLang="en-US" sz="2800" b="1" dirty="0"/>
          </a:p>
          <a:p>
            <a:pPr eaLnBrk="1" hangingPunct="1">
              <a:buClr>
                <a:schemeClr val="accent3"/>
              </a:buClr>
              <a:buFontTx/>
              <a:buChar char="•"/>
            </a:pPr>
            <a:endParaRPr lang="en-US" altLang="en-US" sz="2800" b="1" dirty="0">
              <a:latin typeface="+mn-lt"/>
            </a:endParaRPr>
          </a:p>
          <a:p>
            <a:pPr eaLnBrk="1" hangingPunct="1">
              <a:buClr>
                <a:schemeClr val="accent3"/>
              </a:buClr>
              <a:buFontTx/>
              <a:buChar char="•"/>
            </a:pPr>
            <a:endParaRPr lang="en-US" altLang="en-US" sz="2800" b="1" dirty="0">
              <a:latin typeface="+mn-lt"/>
            </a:endParaRPr>
          </a:p>
          <a:p>
            <a:pPr eaLnBrk="1" hangingPunct="1">
              <a:buClr>
                <a:schemeClr val="accent3"/>
              </a:buClr>
              <a:buFontTx/>
              <a:buChar char="•"/>
            </a:pPr>
            <a:endParaRPr lang="en-US" altLang="en-US" sz="2800" b="1" dirty="0">
              <a:latin typeface="+mn-lt"/>
            </a:endParaRPr>
          </a:p>
          <a:p>
            <a:pPr eaLnBrk="1" hangingPunct="1">
              <a:buClr>
                <a:schemeClr val="accent3"/>
              </a:buClr>
              <a:buFontTx/>
              <a:buChar char="•"/>
            </a:pPr>
            <a:endParaRPr lang="en-US" altLang="en-US" sz="2800" b="1" dirty="0">
              <a:latin typeface="+mn-lt"/>
            </a:endParaRPr>
          </a:p>
          <a:p>
            <a:pPr lvl="1" eaLnBrk="1" hangingPunct="1">
              <a:buClr>
                <a:schemeClr val="accent3"/>
              </a:buClr>
              <a:buFontTx/>
              <a:buChar char="–"/>
            </a:pPr>
            <a:endParaRPr lang="en-US" alt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76151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40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6245" y="6448729"/>
            <a:ext cx="7620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40</a:t>
            </a:fld>
            <a:endParaRPr lang="en-US" altLang="en-US" sz="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F0DDD9F-0C8D-4C03-8353-B5C3238C5EA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217" y="225955"/>
            <a:ext cx="8613508" cy="645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94972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41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6245" y="6448729"/>
            <a:ext cx="7620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41</a:t>
            </a:fld>
            <a:endParaRPr lang="en-US" altLang="en-US" sz="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1EEDAB2-9D8C-486E-B607-38E6A7A795C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3639" y="189787"/>
            <a:ext cx="8565086" cy="648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87205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42</a:t>
            </a:fld>
            <a:endParaRPr lang="en-US" altLang="en-US" sz="8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5800" y="22273"/>
            <a:ext cx="7772400" cy="1025946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Summary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45D6F7F9-C351-4D32-A9C6-83EBECAFF7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1560" y="961931"/>
            <a:ext cx="8816185" cy="5762142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/>
              <a:t>Residents Have a Very Positive Perception of the City</a:t>
            </a: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00" b="1" dirty="0">
              <a:solidFill>
                <a:srgbClr val="FF0000"/>
              </a:solidFill>
            </a:endParaRPr>
          </a:p>
          <a:p>
            <a:pPr marL="617537" lvl="2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anose="05000000000000000000" pitchFamily="2" charset="2"/>
              <a:buChar char="q"/>
              <a:defRPr/>
            </a:pPr>
            <a:r>
              <a:rPr lang="en-US" dirty="0"/>
              <a:t>95% rated the overall quality of life in </a:t>
            </a:r>
            <a:r>
              <a:rPr lang="en-US" dirty="0" err="1"/>
              <a:t>Fruita</a:t>
            </a:r>
            <a:r>
              <a:rPr lang="en-US" dirty="0"/>
              <a:t> as “excellent” or “good”</a:t>
            </a:r>
          </a:p>
          <a:p>
            <a:pPr marL="274637" lvl="2" indent="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95000"/>
              <a:buNone/>
              <a:defRPr/>
            </a:pPr>
            <a:endParaRPr lang="en-US" sz="200" dirty="0"/>
          </a:p>
          <a:p>
            <a:pPr marL="617537" lvl="2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anose="05000000000000000000" pitchFamily="2" charset="2"/>
              <a:buChar char="q"/>
              <a:defRPr/>
            </a:pPr>
            <a:r>
              <a:rPr lang="en-US" dirty="0"/>
              <a:t>84% rated the overall quality services provided by the City of </a:t>
            </a:r>
            <a:r>
              <a:rPr lang="en-US" dirty="0" err="1"/>
              <a:t>Fruita</a:t>
            </a:r>
            <a:r>
              <a:rPr lang="en-US" dirty="0"/>
              <a:t> as “excellent” or “good”</a:t>
            </a: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endParaRPr lang="en-US" sz="900" dirty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/>
              <a:t>The City Is Moving in the Right Direction</a:t>
            </a: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00" b="1" dirty="0">
              <a:solidFill>
                <a:srgbClr val="FF0000"/>
              </a:solidFill>
            </a:endParaRP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en-US" sz="2100" dirty="0"/>
              <a:t>Satisfaction ratings have increased in 46 of 59 areas since 2013, and increased in 37 of 45 areas since 2009</a:t>
            </a: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900" b="1" dirty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/>
              <a:t>Satisfaction with City Services Is </a:t>
            </a:r>
            <a:r>
              <a:rPr lang="en-US" sz="2400" b="1" u="sng" dirty="0"/>
              <a:t>Much Higher</a:t>
            </a:r>
            <a:r>
              <a:rPr lang="en-US" sz="2400" b="1" dirty="0"/>
              <a:t> in </a:t>
            </a:r>
            <a:r>
              <a:rPr lang="en-US" sz="2400" b="1" dirty="0" err="1"/>
              <a:t>Fruita</a:t>
            </a:r>
            <a:r>
              <a:rPr lang="en-US" sz="2400" b="1" dirty="0"/>
              <a:t> Than Other Communities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200" b="1" u="sng" dirty="0">
              <a:solidFill>
                <a:srgbClr val="FF0000"/>
              </a:solidFill>
            </a:endParaRP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en-US" sz="2100" dirty="0" err="1"/>
              <a:t>Fruita</a:t>
            </a:r>
            <a:r>
              <a:rPr lang="en-US" sz="2100" dirty="0"/>
              <a:t> rated above the U.S. Average in 31 of 36 areas, and above the average for small U.S. cities in 32 of 36 areas</a:t>
            </a: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endParaRPr lang="en-US" sz="200" dirty="0">
              <a:solidFill>
                <a:srgbClr val="FF0000"/>
              </a:solidFill>
            </a:endParaRP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en-US" sz="2100" dirty="0"/>
              <a:t>Satisfaction with the Overall Quality of City Services rated 35% above the U.S. Average, and 37% above the average for small U.S. cities</a:t>
            </a: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endParaRPr lang="en-US" sz="1000" dirty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/>
              <a:t>Top Overall Priorities:</a:t>
            </a: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00" b="1" dirty="0">
              <a:solidFill>
                <a:srgbClr val="FF0000"/>
              </a:solidFill>
            </a:endParaRP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en-US" sz="2100" dirty="0"/>
              <a:t>Quality of City streets</a:t>
            </a: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en-US" sz="2100" dirty="0"/>
              <a:t>Effectiveness of City communication with the public</a:t>
            </a: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en-US" sz="2100" dirty="0"/>
              <a:t>Flow of traffic and congestion management</a:t>
            </a: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xmlns="" val="2509223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6600" dirty="0">
                <a:latin typeface="+mn-lt"/>
              </a:rPr>
              <a:t>Questions?</a:t>
            </a:r>
          </a:p>
          <a:p>
            <a:pPr algn="ctr" eaLnBrk="1" hangingPunct="1"/>
            <a:endParaRPr lang="en-US" altLang="en-US" sz="6600" dirty="0">
              <a:solidFill>
                <a:srgbClr val="333399"/>
              </a:solidFill>
            </a:endParaRPr>
          </a:p>
          <a:p>
            <a:pPr algn="ctr" eaLnBrk="1" hangingPunct="1"/>
            <a:r>
              <a:rPr lang="en-US" altLang="en-US" sz="4000" dirty="0">
                <a:latin typeface="+mn-lt"/>
              </a:rPr>
              <a:t>THANK YOU!!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43</a:t>
            </a:fld>
            <a:endParaRPr lang="en-US" alt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5</a:t>
            </a:fld>
            <a:endParaRPr lang="en-US" altLang="en-US" sz="8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85800" y="-18617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Methodology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96884" y="857149"/>
            <a:ext cx="8562110" cy="593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r>
              <a:rPr lang="en-US" altLang="en-US" sz="2400" b="1" dirty="0">
                <a:latin typeface="+mn-lt"/>
              </a:rPr>
              <a:t>Survey Description 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en-US" altLang="en-US" sz="2200" dirty="0">
                <a:latin typeface="+mn-lt"/>
              </a:rPr>
              <a:t>seven-page survey; </a:t>
            </a:r>
            <a:r>
              <a:rPr lang="en-US" altLang="en-US" sz="2200" dirty="0">
                <a:latin typeface="Constantia" panose="02030602050306030303" pitchFamily="18" charset="0"/>
              </a:rPr>
              <a:t>asked many of the same questions from previous surveys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en-US" altLang="en-US" sz="2200" dirty="0">
                <a:latin typeface="+mn-lt"/>
              </a:rPr>
              <a:t>3</a:t>
            </a:r>
            <a:r>
              <a:rPr lang="en-US" altLang="en-US" sz="2200" baseline="30000" dirty="0">
                <a:latin typeface="+mn-lt"/>
              </a:rPr>
              <a:t>rd</a:t>
            </a:r>
            <a:r>
              <a:rPr lang="en-US" altLang="en-US" sz="2200" dirty="0">
                <a:latin typeface="+mn-lt"/>
              </a:rPr>
              <a:t> community survey administered for the City</a:t>
            </a: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endParaRPr lang="en-US" altLang="en-US" sz="300" b="1" dirty="0"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r>
              <a:rPr lang="en-US" altLang="en-US" sz="2400" b="1" dirty="0">
                <a:latin typeface="+mn-lt"/>
              </a:rPr>
              <a:t>Method of Administration  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en-US" altLang="en-US" sz="2200" dirty="0">
                <a:latin typeface="+mn-lt"/>
              </a:rPr>
              <a:t>by mail, online and phone to a random sample of City residents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en-US" altLang="en-US" sz="2200" dirty="0">
                <a:latin typeface="Constantia" panose="02030602050306030303" pitchFamily="18" charset="0"/>
              </a:rPr>
              <a:t>each survey took approximately 15-20 minutes to complete</a:t>
            </a: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endParaRPr lang="en-US" altLang="en-US" sz="300" b="1" dirty="0"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r>
              <a:rPr lang="en-US" altLang="en-US" sz="2400" b="1" dirty="0">
                <a:latin typeface="Constantia" panose="02030602050306030303" pitchFamily="18" charset="0"/>
              </a:rPr>
              <a:t>Sample size:</a:t>
            </a:r>
            <a:endParaRPr lang="en-US" altLang="en-US" sz="2800" b="1" dirty="0">
              <a:latin typeface="Constantia" panose="02030602050306030303" pitchFamily="18" charset="0"/>
            </a:endParaRPr>
          </a:p>
          <a:p>
            <a:pPr marL="800100" lvl="1" indent="-342900" eaLnBrk="1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en-US" altLang="en-US" sz="2200" dirty="0">
                <a:latin typeface="Constantia" panose="02030602050306030303" pitchFamily="18" charset="0"/>
              </a:rPr>
              <a:t>goal number of surveys: 400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en-US" altLang="en-US" sz="2200" dirty="0">
                <a:latin typeface="Constantia" panose="02030602050306030303" pitchFamily="18" charset="0"/>
              </a:rPr>
              <a:t>goal far exceeded: 872 completed surveys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en-US" altLang="en-US" sz="2200" dirty="0">
                <a:latin typeface="Constantia" panose="02030602050306030303" pitchFamily="18" charset="0"/>
              </a:rPr>
              <a:t>demographics of survey respondents accurately reflects the actual population of the City</a:t>
            </a:r>
          </a:p>
          <a:p>
            <a:pPr marL="457200" lvl="1" indent="0" eaLnBrk="1" hangingPunct="1">
              <a:spcBef>
                <a:spcPct val="20000"/>
              </a:spcBef>
              <a:buClr>
                <a:schemeClr val="accent3"/>
              </a:buClr>
            </a:pPr>
            <a:endParaRPr lang="en-US" altLang="en-US" sz="300" dirty="0">
              <a:latin typeface="Constantia" panose="02030602050306030303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r>
              <a:rPr lang="en-US" altLang="en-US" sz="2400" b="1" dirty="0">
                <a:latin typeface="+mn-lt"/>
              </a:rPr>
              <a:t>Confidence level:  </a:t>
            </a:r>
            <a:r>
              <a:rPr lang="en-US" altLang="en-US" sz="2400" dirty="0">
                <a:latin typeface="+mn-lt"/>
              </a:rPr>
              <a:t>95% </a:t>
            </a: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r>
              <a:rPr lang="en-US" altLang="en-US" sz="2400" b="1" dirty="0">
                <a:latin typeface="+mn-lt"/>
              </a:rPr>
              <a:t>Margin of error:  </a:t>
            </a:r>
            <a:r>
              <a:rPr lang="en-US" altLang="en-US" sz="2400" dirty="0">
                <a:latin typeface="+mn-lt"/>
              </a:rPr>
              <a:t>+/- 3.3% overall</a:t>
            </a: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endParaRPr lang="en-US" altLang="en-US" sz="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8760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_PNG\Location of Survey Respondents.png">
            <a:extLst>
              <a:ext uri="{FF2B5EF4-FFF2-40B4-BE49-F238E27FC236}">
                <a16:creationId xmlns:a16="http://schemas.microsoft.com/office/drawing/2014/main" xmlns="" id="{912ECE99-9C0B-4FFB-BE23-4F7FF825E14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56" t="2472" r="5556" b="2472"/>
          <a:stretch>
            <a:fillRect/>
          </a:stretch>
        </p:blipFill>
        <p:spPr bwMode="auto">
          <a:xfrm>
            <a:off x="230457" y="861162"/>
            <a:ext cx="8668216" cy="578503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348" y="6293899"/>
            <a:ext cx="913865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000" b="1" dirty="0">
                <a:latin typeface="+mn-lt"/>
              </a:rPr>
              <a:t>City of </a:t>
            </a:r>
            <a:r>
              <a:rPr lang="en-US" altLang="en-US" sz="2000" b="1" dirty="0" err="1">
                <a:latin typeface="+mn-lt"/>
              </a:rPr>
              <a:t>Fruita</a:t>
            </a:r>
            <a:r>
              <a:rPr lang="en-US" altLang="en-US" sz="2000" b="1" dirty="0">
                <a:latin typeface="+mn-lt"/>
              </a:rPr>
              <a:t> 2017 Community Survey</a:t>
            </a:r>
            <a:endParaRPr lang="en-US" altLang="en-US" sz="2000" dirty="0">
              <a:latin typeface="+mn-lt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48" y="46030"/>
            <a:ext cx="9140825" cy="690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63500" rIns="63500" bIns="63500"/>
          <a:lstStyle/>
          <a:p>
            <a:pPr algn="ctr"/>
            <a:r>
              <a:rPr lang="en-US" altLang="en-US" sz="4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Location of Survey Respondents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046" y="5984486"/>
            <a:ext cx="60166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6</a:t>
            </a:fld>
            <a:endParaRPr lang="en-US" altLang="en-US" sz="800" dirty="0"/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411747" y="4176156"/>
            <a:ext cx="2342604" cy="64633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Good representation throughout the City</a:t>
            </a:r>
          </a:p>
        </p:txBody>
      </p:sp>
    </p:spTree>
    <p:extLst>
      <p:ext uri="{BB962C8B-B14F-4D97-AF65-F5344CB8AC3E}">
        <p14:creationId xmlns:p14="http://schemas.microsoft.com/office/powerpoint/2010/main" xmlns="" val="1290092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7</a:t>
            </a:fld>
            <a:endParaRPr lang="en-US" altLang="en-US" sz="8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5800" y="22273"/>
            <a:ext cx="7772400" cy="1025946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Bottom Line Up Front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idx="1"/>
          </p:nvPr>
        </p:nvSpPr>
        <p:spPr>
          <a:xfrm>
            <a:off x="161560" y="961931"/>
            <a:ext cx="8816185" cy="5762142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/>
              <a:t>Residents Have a Very Positive Perception of the City</a:t>
            </a: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00" b="1" dirty="0">
              <a:solidFill>
                <a:srgbClr val="FF0000"/>
              </a:solidFill>
            </a:endParaRPr>
          </a:p>
          <a:p>
            <a:pPr marL="617537" lvl="2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anose="05000000000000000000" pitchFamily="2" charset="2"/>
              <a:buChar char="q"/>
              <a:defRPr/>
            </a:pPr>
            <a:r>
              <a:rPr lang="en-US" dirty="0"/>
              <a:t>95% rated the overall quality of life in </a:t>
            </a:r>
            <a:r>
              <a:rPr lang="en-US" dirty="0" err="1"/>
              <a:t>Fruita</a:t>
            </a:r>
            <a:r>
              <a:rPr lang="en-US" dirty="0"/>
              <a:t> as “excellent” or “good”</a:t>
            </a:r>
          </a:p>
          <a:p>
            <a:pPr marL="274637" lvl="2" indent="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95000"/>
              <a:buNone/>
              <a:defRPr/>
            </a:pPr>
            <a:endParaRPr lang="en-US" sz="200" dirty="0"/>
          </a:p>
          <a:p>
            <a:pPr marL="617537" lvl="2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anose="05000000000000000000" pitchFamily="2" charset="2"/>
              <a:buChar char="q"/>
              <a:defRPr/>
            </a:pPr>
            <a:r>
              <a:rPr lang="en-US" dirty="0"/>
              <a:t>84% rated the overall quality services provided by the City of </a:t>
            </a:r>
            <a:r>
              <a:rPr lang="en-US" dirty="0" err="1"/>
              <a:t>Fruita</a:t>
            </a:r>
            <a:r>
              <a:rPr lang="en-US" dirty="0"/>
              <a:t> as “excellent” or “good”</a:t>
            </a: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endParaRPr lang="en-US" sz="900" dirty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/>
              <a:t>The City Is Moving in the Right Direction</a:t>
            </a: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00" b="1" dirty="0">
              <a:solidFill>
                <a:srgbClr val="FF0000"/>
              </a:solidFill>
            </a:endParaRP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en-US" sz="2100" dirty="0"/>
              <a:t>Satisfaction ratings have increased in 46 of 59 areas since 2013, and increased in 37 of 45 areas since 2009</a:t>
            </a: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900" b="1" dirty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/>
              <a:t>Satisfaction with City Services Is </a:t>
            </a:r>
            <a:r>
              <a:rPr lang="en-US" sz="2400" b="1" u="sng" dirty="0"/>
              <a:t>Much Higher</a:t>
            </a:r>
            <a:r>
              <a:rPr lang="en-US" sz="2400" b="1" dirty="0"/>
              <a:t> in </a:t>
            </a:r>
            <a:r>
              <a:rPr lang="en-US" sz="2400" b="1" dirty="0" err="1"/>
              <a:t>Fruita</a:t>
            </a:r>
            <a:r>
              <a:rPr lang="en-US" sz="2400" b="1" dirty="0"/>
              <a:t> Than Other Communities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200" b="1" u="sng" dirty="0">
              <a:solidFill>
                <a:srgbClr val="FF0000"/>
              </a:solidFill>
            </a:endParaRP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en-US" sz="2100" dirty="0" err="1"/>
              <a:t>Fruita</a:t>
            </a:r>
            <a:r>
              <a:rPr lang="en-US" sz="2100" dirty="0"/>
              <a:t> rated above the U.S. Average in 31 of 36 areas, and above the average for small U.S. cities in 32 of 36 areas</a:t>
            </a: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endParaRPr lang="en-US" sz="200" dirty="0">
              <a:solidFill>
                <a:srgbClr val="FF0000"/>
              </a:solidFill>
            </a:endParaRP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en-US" sz="2100" dirty="0"/>
              <a:t>Satisfaction with the Overall Quality of City Services rated 35% above the U.S. Average, and 37% above the average for small U.S. cities</a:t>
            </a: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endParaRPr lang="en-US" sz="1000" dirty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/>
              <a:t>Top Overall Priorities:</a:t>
            </a: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00" b="1" dirty="0">
              <a:solidFill>
                <a:srgbClr val="FF0000"/>
              </a:solidFill>
            </a:endParaRP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en-US" sz="2100" dirty="0"/>
              <a:t>Quality of City streets</a:t>
            </a: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en-US" sz="2100" dirty="0"/>
              <a:t>Effectiveness of City communication with the public</a:t>
            </a: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en-US" sz="2100" dirty="0"/>
              <a:t>Flow of traffic and congestion management</a:t>
            </a: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xmlns="" val="144710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04850" y="1524000"/>
            <a:ext cx="7696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Constantia" pitchFamily="18" charset="0"/>
              </a:rPr>
              <a:t>Topic #1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4617B"/>
                  </a:outerShdw>
                </a:effectLst>
                <a:latin typeface="Constantia" pitchFamily="18" charset="0"/>
              </a:rPr>
              <a:t>Residents Have a Very Positive Perception of the City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8</a:t>
            </a:fld>
            <a:endParaRPr lang="en-US" alt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897" y="118375"/>
            <a:ext cx="8173844" cy="614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"/>
          <p:cNvSpPr txBox="1">
            <a:spLocks noChangeArrowheads="1"/>
          </p:cNvSpPr>
          <p:nvPr/>
        </p:nvSpPr>
        <p:spPr bwMode="auto">
          <a:xfrm>
            <a:off x="0" y="6277856"/>
            <a:ext cx="9144000" cy="5847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+mn-lt"/>
              </a:rPr>
              <a:t>84% of Residents Rated the Overall Quality of City Services as “Excellent” or “Good”; Only 4% Gave a Rating of “Below Average” or “Poor”</a:t>
            </a:r>
          </a:p>
        </p:txBody>
      </p:sp>
      <p:sp>
        <p:nvSpPr>
          <p:cNvPr id="27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9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13532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CAPTION" val="Picture 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9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0.xml"/></Relationships>
</file>

<file path=customXml/_rels/item1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1.xml"/></Relationships>
</file>

<file path=customXml/_rels/item1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2.xml"/></Relationships>
</file>

<file path=customXml/_rels/item1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3.xml"/></Relationships>
</file>

<file path=customXml/_rels/item1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4.xml"/></Relationships>
</file>

<file path=customXml/_rels/item1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5.xml"/></Relationships>
</file>

<file path=customXml/_rels/item1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6.xml"/></Relationships>
</file>

<file path=customXml/_rels/item1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7.xml"/></Relationships>
</file>

<file path=customXml/_rels/item1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8.xml"/></Relationships>
</file>

<file path=customXml/_rels/item1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9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0.xml"/></Relationships>
</file>

<file path=customXml/_rels/item1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1.xml"/></Relationships>
</file>

<file path=customXml/_rels/item1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2.xml"/></Relationships>
</file>

<file path=customXml/_rels/item1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3.xml"/></Relationships>
</file>

<file path=customXml/_rels/item1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4.xml"/></Relationships>
</file>

<file path=customXml/_rels/item1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5.xml"/></Relationships>
</file>

<file path=customXml/_rels/item1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6.xml"/></Relationships>
</file>

<file path=customXml/_rels/item1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7.xml"/></Relationships>
</file>

<file path=customXml/_rels/item1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8.xml"/></Relationships>
</file>

<file path=customXml/_rels/item1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9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0.xml"/></Relationships>
</file>

<file path=customXml/_rels/item1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1.xml"/></Relationships>
</file>

<file path=customXml/_rels/item1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2.xml"/></Relationships>
</file>

<file path=customXml/_rels/item1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3.xml"/></Relationships>
</file>

<file path=customXml/_rels/item1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4.xml"/></Relationships>
</file>

<file path=customXml/_rels/item1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5.xml"/></Relationships>
</file>

<file path=customXml/_rels/item1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6.xml"/></Relationships>
</file>

<file path=customXml/_rels/item1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7.xml"/></Relationships>
</file>

<file path=customXml/_rels/item1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8.xml"/></Relationships>
</file>

<file path=customXml/_rels/item1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9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0.xml"/></Relationships>
</file>

<file path=customXml/_rels/item1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1.xml"/></Relationships>
</file>

<file path=customXml/_rels/item1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2.xml"/></Relationships>
</file>

<file path=customXml/_rels/item1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3.xml"/></Relationships>
</file>

<file path=customXml/_rels/item1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4.xml"/></Relationships>
</file>

<file path=customXml/_rels/item1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5.xml"/></Relationships>
</file>

<file path=customXml/_rels/item1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6.xml"/></Relationships>
</file>

<file path=customXml/_rels/item1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7.xml"/></Relationships>
</file>

<file path=customXml/_rels/item1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8.xml"/></Relationships>
</file>

<file path=customXml/_rels/item1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9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1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0.xml"/></Relationships>
</file>

<file path=customXml/_rels/item1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1.xml"/></Relationships>
</file>

<file path=customXml/_rels/item1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2.xml"/></Relationships>
</file>

<file path=customXml/_rels/item1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3.xml"/></Relationships>
</file>

<file path=customXml/_rels/item1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4.xml"/></Relationships>
</file>

<file path=customXml/_rels/item1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5.xml"/></Relationships>
</file>

<file path=customXml/_rels/item1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6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00.xml><?xml version="1.0" encoding="utf-8"?>
<EsriMapsInfo xmlns="ESRI.ArcGIS.Mapping.OfficeIntegration.PowerPointInfo">
  <Version>Version1</Version>
  <RequiresSignIn>False</RequiresSignIn>
</EsriMapsInfo>
</file>

<file path=customXml/item101.xml><?xml version="1.0" encoding="utf-8"?>
<EsriMapsInfo xmlns="ESRI.ArcGIS.Mapping.OfficeIntegration.PowerPointInfo">
  <Version>Version1</Version>
  <RequiresSignIn>False</RequiresSignIn>
</EsriMapsInfo>
</file>

<file path=customXml/item102.xml><?xml version="1.0" encoding="utf-8"?>
<EsriMapsInfo xmlns="ESRI.ArcGIS.Mapping.OfficeIntegration.PowerPointInfo">
  <Version>Version1</Version>
  <RequiresSignIn>False</RequiresSignIn>
</EsriMapsInfo>
</file>

<file path=customXml/item103.xml><?xml version="1.0" encoding="utf-8"?>
<EsriMapsInfo xmlns="ESRI.ArcGIS.Mapping.OfficeIntegration.PowerPointInfo">
  <Version>Version1</Version>
  <RequiresSignIn>False</RequiresSignIn>
</EsriMapsInfo>
</file>

<file path=customXml/item104.xml><?xml version="1.0" encoding="utf-8"?>
<EsriMapsInfo xmlns="ESRI.ArcGIS.Mapping.OfficeIntegration.PowerPointInfo">
  <Version>Version1</Version>
  <RequiresSignIn>False</RequiresSignIn>
</EsriMapsInfo>
</file>

<file path=customXml/item105.xml><?xml version="1.0" encoding="utf-8"?>
<EsriMapsInfo xmlns="ESRI.ArcGIS.Mapping.OfficeIntegration.PowerPointInfo">
  <Version>Version1</Version>
  <RequiresSignIn>False</RequiresSignIn>
</EsriMapsInfo>
</file>

<file path=customXml/item106.xml><?xml version="1.0" encoding="utf-8"?>
<EsriMapsInfo xmlns="ESRI.ArcGIS.Mapping.OfficeIntegration.PowerPointInfo">
  <Version>Version1</Version>
  <RequiresSignIn>False</RequiresSignIn>
</EsriMapsInfo>
</file>

<file path=customXml/item107.xml><?xml version="1.0" encoding="utf-8"?>
<EsriMapsInfo xmlns="ESRI.ArcGIS.Mapping.OfficeIntegration.PowerPointInfo">
  <Version>Version1</Version>
  <RequiresSignIn>False</RequiresSignIn>
</EsriMapsInfo>
</file>

<file path=customXml/item108.xml><?xml version="1.0" encoding="utf-8"?>
<EsriMapsInfo xmlns="ESRI.ArcGIS.Mapping.OfficeIntegration.PowerPointInfo">
  <Version>Version1</Version>
  <RequiresSignIn>False</RequiresSignIn>
</EsriMapsInfo>
</file>

<file path=customXml/item109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10.xml><?xml version="1.0" encoding="utf-8"?>
<EsriMapsInfo xmlns="ESRI.ArcGIS.Mapping.OfficeIntegration.PowerPointInfo">
  <Version>Version1</Version>
  <RequiresSignIn>False</RequiresSignIn>
</EsriMapsInfo>
</file>

<file path=customXml/item111.xml><?xml version="1.0" encoding="utf-8"?>
<EsriMapsInfo xmlns="ESRI.ArcGIS.Mapping.OfficeIntegration.PowerPointInfo">
  <Version>Version1</Version>
  <RequiresSignIn>False</RequiresSignIn>
</EsriMapsInfo>
</file>

<file path=customXml/item112.xml><?xml version="1.0" encoding="utf-8"?>
<EsriMapsInfo xmlns="ESRI.ArcGIS.Mapping.OfficeIntegration.PowerPointInfo">
  <Version>Version1</Version>
  <RequiresSignIn>False</RequiresSignIn>
</EsriMapsInfo>
</file>

<file path=customXml/item113.xml><?xml version="1.0" encoding="utf-8"?>
<EsriMapsInfo xmlns="ESRI.ArcGIS.Mapping.OfficeIntegration.PowerPointInfo">
  <Version>Version1</Version>
  <RequiresSignIn>False</RequiresSignIn>
</EsriMapsInfo>
</file>

<file path=customXml/item114.xml><?xml version="1.0" encoding="utf-8"?>
<EsriMapsInfo xmlns="ESRI.ArcGIS.Mapping.OfficeIntegration.PowerPointInfo">
  <Version>Version1</Version>
  <RequiresSignIn>False</RequiresSignIn>
</EsriMapsInfo>
</file>

<file path=customXml/item115.xml><?xml version="1.0" encoding="utf-8"?>
<EsriMapsInfo xmlns="ESRI.ArcGIS.Mapping.OfficeIntegration.PowerPointInfo">
  <Version>Version1</Version>
  <RequiresSignIn>False</RequiresSignIn>
</EsriMapsInfo>
</file>

<file path=customXml/item116.xml><?xml version="1.0" encoding="utf-8"?>
<EsriMapsInfo xmlns="ESRI.ArcGIS.Mapping.OfficeIntegration.PowerPointInfo">
  <Version>Version1</Version>
  <RequiresSignIn>False</RequiresSignIn>
</EsriMapsInfo>
</file>

<file path=customXml/item117.xml><?xml version="1.0" encoding="utf-8"?>
<EsriMapsInfo xmlns="ESRI.ArcGIS.Mapping.OfficeIntegration.PowerPointInfo">
  <Version>Version1</Version>
  <RequiresSignIn>False</RequiresSignIn>
</EsriMapsInfo>
</file>

<file path=customXml/item118.xml><?xml version="1.0" encoding="utf-8"?>
<EsriMapsInfo xmlns="ESRI.ArcGIS.Mapping.OfficeIntegration.PowerPointInfo">
  <Version>Version1</Version>
  <RequiresSignIn>False</RequiresSignIn>
</EsriMapsInfo>
</file>

<file path=customXml/item119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20.xml><?xml version="1.0" encoding="utf-8"?>
<EsriMapsInfo xmlns="ESRI.ArcGIS.Mapping.OfficeIntegration.PowerPointInfo">
  <Version>Version1</Version>
  <RequiresSignIn>False</RequiresSignIn>
</EsriMapsInfo>
</file>

<file path=customXml/item121.xml><?xml version="1.0" encoding="utf-8"?>
<EsriMapsInfo xmlns="ESRI.ArcGIS.Mapping.OfficeIntegration.PowerPointInfo">
  <Version>Version1</Version>
  <RequiresSignIn>False</RequiresSignIn>
</EsriMapsInfo>
</file>

<file path=customXml/item122.xml><?xml version="1.0" encoding="utf-8"?>
<EsriMapsInfo xmlns="ESRI.ArcGIS.Mapping.OfficeIntegration.PowerPointInfo">
  <Version>Version1</Version>
  <RequiresSignIn>False</RequiresSignIn>
</EsriMapsInfo>
</file>

<file path=customXml/item123.xml><?xml version="1.0" encoding="utf-8"?>
<EsriMapsInfo xmlns="ESRI.ArcGIS.Mapping.OfficeIntegration.PowerPointInfo">
  <Version>Version1</Version>
  <RequiresSignIn>False</RequiresSignIn>
</EsriMapsInfo>
</file>

<file path=customXml/item124.xml><?xml version="1.0" encoding="utf-8"?>
<EsriMapsInfo xmlns="ESRI.ArcGIS.Mapping.OfficeIntegration.PowerPointInfo">
  <Version>Version1</Version>
  <RequiresSignIn>False</RequiresSignIn>
</EsriMapsInfo>
</file>

<file path=customXml/item125.xml><?xml version="1.0" encoding="utf-8"?>
<EsriMapsInfo xmlns="ESRI.ArcGIS.Mapping.OfficeIntegration.PowerPointInfo">
  <Version>Version1</Version>
  <RequiresSignIn>False</RequiresSignIn>
</EsriMapsInfo>
</file>

<file path=customXml/item126.xml><?xml version="1.0" encoding="utf-8"?>
<EsriMapsInfo xmlns="ESRI.ArcGIS.Mapping.OfficeIntegration.PowerPointInfo">
  <Version>Version1</Version>
  <RequiresSignIn>False</RequiresSignIn>
</EsriMapsInfo>
</file>

<file path=customXml/item127.xml><?xml version="1.0" encoding="utf-8"?>
<EsriMapsInfo xmlns="ESRI.ArcGIS.Mapping.OfficeIntegration.PowerPointInfo">
  <Version>Version1</Version>
  <RequiresSignIn>False</RequiresSignIn>
</EsriMapsInfo>
</file>

<file path=customXml/item128.xml><?xml version="1.0" encoding="utf-8"?>
<EsriMapsInfo xmlns="ESRI.ArcGIS.Mapping.OfficeIntegration.PowerPointInfo">
  <Version>Version1</Version>
  <RequiresSignIn>False</RequiresSignIn>
</EsriMapsInfo>
</file>

<file path=customXml/item129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30.xml><?xml version="1.0" encoding="utf-8"?>
<EsriMapsInfo xmlns="ESRI.ArcGIS.Mapping.OfficeIntegration.PowerPointInfo">
  <Version>Version1</Version>
  <RequiresSignIn>False</RequiresSignIn>
</EsriMapsInfo>
</file>

<file path=customXml/item131.xml><?xml version="1.0" encoding="utf-8"?>
<EsriMapsInfo xmlns="ESRI.ArcGIS.Mapping.OfficeIntegration.PowerPointInfo">
  <Version>Version1</Version>
  <RequiresSignIn>False</RequiresSignIn>
</EsriMapsInfo>
</file>

<file path=customXml/item132.xml><?xml version="1.0" encoding="utf-8"?>
<EsriMapsInfo xmlns="ESRI.ArcGIS.Mapping.OfficeIntegration.PowerPointInfo">
  <Version>Version1</Version>
  <RequiresSignIn>False</RequiresSignIn>
</EsriMapsInfo>
</file>

<file path=customXml/item133.xml><?xml version="1.0" encoding="utf-8"?>
<EsriMapsInfo xmlns="ESRI.ArcGIS.Mapping.OfficeIntegration.PowerPointInfo">
  <Version>Version1</Version>
  <RequiresSignIn>False</RequiresSignIn>
</EsriMapsInfo>
</file>

<file path=customXml/item134.xml><?xml version="1.0" encoding="utf-8"?>
<EsriMapsInfo xmlns="ESRI.ArcGIS.Mapping.OfficeIntegration.PowerPointInfo">
  <Version>Version1</Version>
  <RequiresSignIn>False</RequiresSignIn>
</EsriMapsInfo>
</file>

<file path=customXml/item135.xml><?xml version="1.0" encoding="utf-8"?>
<EsriMapsInfo xmlns="ESRI.ArcGIS.Mapping.OfficeIntegration.PowerPointInfo">
  <Version>Version1</Version>
  <RequiresSignIn>False</RequiresSignIn>
</EsriMapsInfo>
</file>

<file path=customXml/item136.xml><?xml version="1.0" encoding="utf-8"?>
<EsriMapsInfo xmlns="ESRI.ArcGIS.Mapping.OfficeIntegration.PowerPointInfo">
  <Version>Version1</Version>
  <RequiresSignIn>False</RequiresSignIn>
</EsriMapsInfo>
</file>

<file path=customXml/item137.xml><?xml version="1.0" encoding="utf-8"?>
<EsriMapsInfo xmlns="ESRI.ArcGIS.Mapping.OfficeIntegration.PowerPointInfo">
  <Version>Version1</Version>
  <RequiresSignIn>False</RequiresSignIn>
</EsriMapsInfo>
</file>

<file path=customXml/item138.xml><?xml version="1.0" encoding="utf-8"?>
<EsriMapsInfo xmlns="ESRI.ArcGIS.Mapping.OfficeIntegration.PowerPointInfo">
  <Version>Version1</Version>
  <RequiresSignIn>False</RequiresSignIn>
</EsriMapsInfo>
</file>

<file path=customXml/item139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40.xml><?xml version="1.0" encoding="utf-8"?>
<EsriMapsInfo xmlns="ESRI.ArcGIS.Mapping.OfficeIntegration.PowerPointInfo">
  <Version>Version1</Version>
  <RequiresSignIn>False</RequiresSignIn>
</EsriMapsInfo>
</file>

<file path=customXml/item141.xml><?xml version="1.0" encoding="utf-8"?>
<EsriMapsInfo xmlns="ESRI.ArcGIS.Mapping.OfficeIntegration.PowerPointInfo">
  <Version>Version1</Version>
  <RequiresSignIn>False</RequiresSignIn>
</EsriMapsInfo>
</file>

<file path=customXml/item142.xml><?xml version="1.0" encoding="utf-8"?>
<EsriMapsInfo xmlns="ESRI.ArcGIS.Mapping.OfficeIntegration.PowerPointInfo">
  <Version>Version1</Version>
  <RequiresSignIn>False</RequiresSignIn>
</EsriMapsInfo>
</file>

<file path=customXml/item143.xml><?xml version="1.0" encoding="utf-8"?>
<EsriMapsInfo xmlns="ESRI.ArcGIS.Mapping.OfficeIntegration.PowerPointInfo">
  <Version>Version1</Version>
  <RequiresSignIn>False</RequiresSignIn>
</EsriMapsInfo>
</file>

<file path=customXml/item144.xml><?xml version="1.0" encoding="utf-8"?>
<EsriMapsInfo xmlns="ESRI.ArcGIS.Mapping.OfficeIntegration.PowerPointInfo">
  <Version>Version1</Version>
  <RequiresSignIn>False</RequiresSignIn>
</EsriMapsInfo>
</file>

<file path=customXml/item145.xml><?xml version="1.0" encoding="utf-8"?>
<EsriMapsInfo xmlns="ESRI.ArcGIS.Mapping.OfficeIntegration.PowerPointInfo">
  <Version>Version1</Version>
  <RequiresSignIn>False</RequiresSignIn>
</EsriMapsInfo>
</file>

<file path=customXml/item146.xml><?xml version="1.0" encoding="utf-8"?>
<EsriMapsInfo xmlns="ESRI.ArcGIS.Mapping.OfficeIntegration.PowerPointInfo">
  <Version>Version1</Version>
  <RequiresSignIn>False</RequiresSignIn>
</EsriMapsInfo>
</file>

<file path=customXml/item147.xml><?xml version="1.0" encoding="utf-8"?>
<EsriMapsInfo xmlns="ESRI.ArcGIS.Mapping.OfficeIntegration.PowerPointInfo">
  <Version>Version1</Version>
  <RequiresSignIn>False</RequiresSignIn>
</EsriMapsInfo>
</file>

<file path=customXml/item148.xml><?xml version="1.0" encoding="utf-8"?>
<EsriMapsInfo xmlns="ESRI.ArcGIS.Mapping.OfficeIntegration.PowerPointInfo">
  <Version>Version1</Version>
  <RequiresSignIn>False</RequiresSignIn>
</EsriMapsInfo>
</file>

<file path=customXml/item149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50.xml><?xml version="1.0" encoding="utf-8"?>
<EsriMapsInfo xmlns="ESRI.ArcGIS.Mapping.OfficeIntegration.PowerPointInfo">
  <Version>Version1</Version>
  <RequiresSignIn>False</RequiresSignIn>
</EsriMapsInfo>
</file>

<file path=customXml/item151.xml><?xml version="1.0" encoding="utf-8"?>
<EsriMapsInfo xmlns="ESRI.ArcGIS.Mapping.OfficeIntegration.PowerPointInfo">
  <Version>Version1</Version>
  <RequiresSignIn>False</RequiresSignIn>
</EsriMapsInfo>
</file>

<file path=customXml/item152.xml><?xml version="1.0" encoding="utf-8"?>
<EsriMapsInfo xmlns="ESRI.ArcGIS.Mapping.OfficeIntegration.PowerPointInfo">
  <Version>Version1</Version>
  <RequiresSignIn>False</RequiresSignIn>
</EsriMapsInfo>
</file>

<file path=customXml/item153.xml><?xml version="1.0" encoding="utf-8"?>
<EsriMapsInfo xmlns="ESRI.ArcGIS.Mapping.OfficeIntegration.PowerPointInfo">
  <Version>Version1</Version>
  <RequiresSignIn>False</RequiresSignIn>
</EsriMapsInfo>
</file>

<file path=customXml/item154.xml><?xml version="1.0" encoding="utf-8"?>
<EsriMapsInfo xmlns="ESRI.ArcGIS.Mapping.OfficeIntegration.PowerPointInfo">
  <Version>Version1</Version>
  <RequiresSignIn>False</RequiresSignIn>
</EsriMapsInfo>
</file>

<file path=customXml/item155.xml><?xml version="1.0" encoding="utf-8"?>
<EsriMapsInfo xmlns="ESRI.ArcGIS.Mapping.OfficeIntegration.PowerPointInfo">
  <Version>Version1</Version>
  <RequiresSignIn>False</RequiresSignIn>
</EsriMapsInfo>
</file>

<file path=customXml/item156.xml><?xml version="1.0" encoding="utf-8"?>
<EsriMapsInfo xmlns="ESRI.ArcGIS.Mapping.OfficeIntegration.PowerPointInfo">
  <Version>Version1</Version>
  <RequiresSignIn>False</RequiresSignIn>
</EsriMapsInfo>
</file>

<file path=customXml/item157.xml><?xml version="1.0" encoding="utf-8"?>
<EsriMapsInfo xmlns="ESRI.ArcGIS.Mapping.OfficeIntegration.PowerPointInfo">
  <Version>Version1</Version>
  <RequiresSignIn>False</RequiresSignIn>
</EsriMapsInfo>
</file>

<file path=customXml/item158.xml><?xml version="1.0" encoding="utf-8"?>
<EsriMapsInfo xmlns="ESRI.ArcGIS.Mapping.OfficeIntegration.PowerPointInfo">
  <Version>Version1</Version>
  <RequiresSignIn>False</RequiresSignIn>
</EsriMapsInfo>
</file>

<file path=customXml/item159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60.xml><?xml version="1.0" encoding="utf-8"?>
<EsriMapsInfo xmlns="ESRI.ArcGIS.Mapping.OfficeIntegration.PowerPointInfo">
  <Version>Version1</Version>
  <RequiresSignIn>False</RequiresSignIn>
</EsriMapsInfo>
</file>

<file path=customXml/item161.xml><?xml version="1.0" encoding="utf-8"?>
<EsriMapsInfo xmlns="ESRI.ArcGIS.Mapping.OfficeIntegration.PowerPointInfo">
  <Version>Version1</Version>
  <RequiresSignIn>False</RequiresSignIn>
</EsriMapsInfo>
</file>

<file path=customXml/item162.xml><?xml version="1.0" encoding="utf-8"?>
<EsriMapsInfo xmlns="ESRI.ArcGIS.Mapping.OfficeIntegration.PowerPointInfo">
  <Version>Version1</Version>
  <RequiresSignIn>False</RequiresSignIn>
</EsriMapsInfo>
</file>

<file path=customXml/item163.xml><?xml version="1.0" encoding="utf-8"?>
<EsriMapsInfo xmlns="ESRI.ArcGIS.Mapping.OfficeIntegration.PowerPointInfo">
  <Version>Version1</Version>
  <RequiresSignIn>False</RequiresSignIn>
</EsriMapsInfo>
</file>

<file path=customXml/item164.xml><?xml version="1.0" encoding="utf-8"?>
<EsriMapsInfo xmlns="ESRI.ArcGIS.Mapping.OfficeIntegration.PowerPointInfo">
  <Version>Version1</Version>
  <RequiresSignIn>False</RequiresSignIn>
</EsriMapsInfo>
</file>

<file path=customXml/item165.xml><?xml version="1.0" encoding="utf-8"?>
<EsriMapsInfo xmlns="ESRI.ArcGIS.Mapping.OfficeIntegration.PowerPointInfo">
  <Version>Version1</Version>
  <RequiresSignIn>False</RequiresSignIn>
</EsriMapsInfo>
</file>

<file path=customXml/item166.xml><?xml version="1.0" encoding="utf-8"?>
<EsriMapsInfo xmlns="ESRI.ArcGIS.Mapping.OfficeIntegration.PowerPointInfo">
  <Version>Version1</Version>
  <RequiresSignIn>False</RequiresSignIn>
</EsriMapsInfo>
</file>

<file path=customXml/item167.xml><?xml version="1.0" encoding="utf-8"?>
<EsriMapsInfo xmlns="ESRI.ArcGIS.Mapping.OfficeIntegration.PowerPointInfo">
  <Version>Version1</Version>
  <RequiresSignIn>False</RequiresSignIn>
</EsriMapsInfo>
</file>

<file path=customXml/item168.xml><?xml version="1.0" encoding="utf-8"?>
<EsriMapsInfo xmlns="ESRI.ArcGIS.Mapping.OfficeIntegration.PowerPointInfo">
  <Version>Version1</Version>
  <RequiresSignIn>False</RequiresSignIn>
</EsriMapsInfo>
</file>

<file path=customXml/item169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70.xml><?xml version="1.0" encoding="utf-8"?>
<EsriMapsInfo xmlns="ESRI.ArcGIS.Mapping.OfficeIntegration.PowerPointInfo">
  <Version>Version1</Version>
  <RequiresSignIn>False</RequiresSignIn>
</EsriMapsInfo>
</file>

<file path=customXml/item171.xml><?xml version="1.0" encoding="utf-8"?>
<EsriMapsInfo xmlns="ESRI.ArcGIS.Mapping.OfficeIntegration.PowerPointInfo">
  <Version>Version1</Version>
  <RequiresSignIn>False</RequiresSignIn>
</EsriMapsInfo>
</file>

<file path=customXml/item172.xml><?xml version="1.0" encoding="utf-8"?>
<EsriMapsInfo xmlns="ESRI.ArcGIS.Mapping.OfficeIntegration.PowerPointInfo">
  <Version>Version1</Version>
  <RequiresSignIn>False</RequiresSignIn>
</EsriMapsInfo>
</file>

<file path=customXml/item173.xml><?xml version="1.0" encoding="utf-8"?>
<EsriMapsInfo xmlns="ESRI.ArcGIS.Mapping.OfficeIntegration.PowerPointInfo">
  <Version>Version1</Version>
  <RequiresSignIn>False</RequiresSignIn>
</EsriMapsInfo>
</file>

<file path=customXml/item174.xml><?xml version="1.0" encoding="utf-8"?>
<EsriMapsInfo xmlns="ESRI.ArcGIS.Mapping.OfficeIntegration.PowerPointInfo">
  <Version>Version1</Version>
  <RequiresSignIn>False</RequiresSignIn>
</EsriMapsInfo>
</file>

<file path=customXml/item175.xml><?xml version="1.0" encoding="utf-8"?>
<EsriMapsInfo xmlns="ESRI.ArcGIS.Mapping.OfficeIntegration.PowerPointInfo">
  <Version>Version1</Version>
  <RequiresSignIn>False</RequiresSignIn>
</EsriMapsInfo>
</file>

<file path=customXml/item176.xml><?xml version="1.0" encoding="utf-8"?>
<EsriMapsInfo xmlns="ESRI.ArcGIS.Mapping.OfficeIntegration.PowerPointInfo">
  <Version>Version1</Version>
  <RequiresSignIn>False</RequiresSignIn>
</EsriMapsInfo>
</file>

<file path=customXml/item177.xml><?xml version="1.0" encoding="utf-8"?>
<EsriMapsInfo xmlns="ESRI.ArcGIS.Mapping.OfficeIntegration.PowerPointInfo">
  <Version>Version1</Version>
  <RequiresSignIn>False</RequiresSignIn>
</EsriMapsInfo>
</file>

<file path=customXml/item178.xml><?xml version="1.0" encoding="utf-8"?>
<EsriMapsInfo xmlns="ESRI.ArcGIS.Mapping.OfficeIntegration.PowerPointInfo">
  <Version>Version1</Version>
  <RequiresSignIn>False</RequiresSignIn>
</EsriMapsInfo>
</file>

<file path=customXml/item179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80.xml><?xml version="1.0" encoding="utf-8"?>
<EsriMapsInfo xmlns="ESRI.ArcGIS.Mapping.OfficeIntegration.PowerPointInfo">
  <Version>Version1</Version>
  <RequiresSignIn>False</RequiresSignIn>
</EsriMapsInfo>
</file>

<file path=customXml/item181.xml><?xml version="1.0" encoding="utf-8"?>
<EsriMapsInfo xmlns="ESRI.ArcGIS.Mapping.OfficeIntegration.PowerPointInfo">
  <Version>Version1</Version>
  <RequiresSignIn>False</RequiresSignIn>
</EsriMapsInfo>
</file>

<file path=customXml/item182.xml><?xml version="1.0" encoding="utf-8"?>
<EsriMapsInfo xmlns="ESRI.ArcGIS.Mapping.OfficeIntegration.PowerPointInfo">
  <Version>Version1</Version>
  <RequiresSignIn>False</RequiresSignIn>
</EsriMapsInfo>
</file>

<file path=customXml/item183.xml><?xml version="1.0" encoding="utf-8"?>
<EsriMapsInfo xmlns="ESRI.ArcGIS.Mapping.OfficeIntegration.PowerPointInfo">
  <Version>Version1</Version>
  <RequiresSignIn>False</RequiresSignIn>
</EsriMapsInfo>
</file>

<file path=customXml/item184.xml><?xml version="1.0" encoding="utf-8"?>
<EsriMapsInfo xmlns="ESRI.ArcGIS.Mapping.OfficeIntegration.PowerPointInfo">
  <Version>Version1</Version>
  <RequiresSignIn>False</RequiresSignIn>
</EsriMapsInfo>
</file>

<file path=customXml/item185.xml><?xml version="1.0" encoding="utf-8"?>
<EsriMapsInfo xmlns="ESRI.ArcGIS.Mapping.OfficeIntegration.PowerPointInfo">
  <Version>Version1</Version>
  <RequiresSignIn>False</RequiresSignIn>
</EsriMapsInfo>
</file>

<file path=customXml/item186.xml><?xml version="1.0" encoding="utf-8"?>
<EsriMapsInfo xmlns="ESRI.ArcGIS.Mapping.OfficeIntegration.PowerPointInfo">
  <Version>Version1</Version>
  <RequiresSignIn>False</RequiresSignIn>
</EsriMapsInfo>
</file>

<file path=customXml/item187.xml><?xml version="1.0" encoding="utf-8"?>
<EsriMapsInfo xmlns="ESRI.ArcGIS.Mapping.OfficeIntegration.PowerPointInfo">
  <Version>Version1</Version>
  <RequiresSignIn>False</RequiresSignIn>
</EsriMapsInfo>
</file>

<file path=customXml/item188.xml><?xml version="1.0" encoding="utf-8"?>
<EsriMapsInfo xmlns="ESRI.ArcGIS.Mapping.OfficeIntegration.PowerPointInfo">
  <Version>Version1</Version>
  <RequiresSignIn>False</RequiresSignIn>
</EsriMapsInfo>
</file>

<file path=customXml/item189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190.xml><?xml version="1.0" encoding="utf-8"?>
<EsriMapsInfo xmlns="ESRI.ArcGIS.Mapping.OfficeIntegration.PowerPointInfo">
  <Version>Version1</Version>
  <RequiresSignIn>False</RequiresSignIn>
</EsriMapsInfo>
</file>

<file path=customXml/item191.xml><?xml version="1.0" encoding="utf-8"?>
<EsriMapsInfo xmlns="ESRI.ArcGIS.Mapping.OfficeIntegration.PowerPointInfo">
  <Version>Version1</Version>
  <RequiresSignIn>False</RequiresSignIn>
</EsriMapsInfo>
</file>

<file path=customXml/item192.xml><?xml version="1.0" encoding="utf-8"?>
<EsriMapsInfo xmlns="ESRI.ArcGIS.Mapping.OfficeIntegration.PowerPointInfo">
  <Version>Version1</Version>
  <RequiresSignIn>False</RequiresSignIn>
</EsriMapsInfo>
</file>

<file path=customXml/item193.xml><?xml version="1.0" encoding="utf-8"?>
<EsriMapsInfo xmlns="ESRI.ArcGIS.Mapping.OfficeIntegration.PowerPointInfo">
  <Version>Version1</Version>
  <RequiresSignIn>False</RequiresSignIn>
</EsriMapsInfo>
</file>

<file path=customXml/item194.xml><?xml version="1.0" encoding="utf-8"?>
<EsriMapsInfo xmlns="ESRI.ArcGIS.Mapping.OfficeIntegration.PowerPointInfo">
  <Version>Version1</Version>
  <RequiresSignIn>False</RequiresSignIn>
</EsriMapsInfo>
</file>

<file path=customXml/item195.xml><?xml version="1.0" encoding="utf-8"?>
<EsriMapsInfo xmlns="ESRI.ArcGIS.Mapping.OfficeIntegration.PowerPointInfo">
  <Version>Version1</Version>
  <RequiresSignIn>False</RequiresSignIn>
</EsriMapsInfo>
</file>

<file path=customXml/item196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96.xml><?xml version="1.0" encoding="utf-8"?>
<EsriMapsInfo xmlns="ESRI.ArcGIS.Mapping.OfficeIntegration.PowerPointInfo">
  <Version>Version1</Version>
  <RequiresSignIn>False</RequiresSignIn>
</EsriMapsInfo>
</file>

<file path=customXml/item97.xml><?xml version="1.0" encoding="utf-8"?>
<EsriMapsInfo xmlns="ESRI.ArcGIS.Mapping.OfficeIntegration.PowerPointInfo">
  <Version>Version1</Version>
  <RequiresSignIn>False</RequiresSignIn>
</EsriMapsInfo>
</file>

<file path=customXml/item98.xml><?xml version="1.0" encoding="utf-8"?>
<EsriMapsInfo xmlns="ESRI.ArcGIS.Mapping.OfficeIntegration.PowerPointInfo">
  <Version>Version1</Version>
  <RequiresSignIn>False</RequiresSignIn>
</EsriMapsInfo>
</file>

<file path=customXml/item9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0BE5CF01-D25B-4254-B67F-33F5959544DB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54C3A45E-B4B4-479E-9546-C301CFD51BF5}">
  <ds:schemaRefs>
    <ds:schemaRef ds:uri="ESRI.ArcGIS.Mapping.OfficeIntegration.PowerPointInfo"/>
  </ds:schemaRefs>
</ds:datastoreItem>
</file>

<file path=customXml/itemProps100.xml><?xml version="1.0" encoding="utf-8"?>
<ds:datastoreItem xmlns:ds="http://schemas.openxmlformats.org/officeDocument/2006/customXml" ds:itemID="{06CE6589-7349-4DFC-AC89-20437182E2A4}">
  <ds:schemaRefs>
    <ds:schemaRef ds:uri="ESRI.ArcGIS.Mapping.OfficeIntegration.PowerPointInfo"/>
  </ds:schemaRefs>
</ds:datastoreItem>
</file>

<file path=customXml/itemProps101.xml><?xml version="1.0" encoding="utf-8"?>
<ds:datastoreItem xmlns:ds="http://schemas.openxmlformats.org/officeDocument/2006/customXml" ds:itemID="{29E4E874-8C57-4DF1-A7CD-F3735CD9102C}">
  <ds:schemaRefs>
    <ds:schemaRef ds:uri="ESRI.ArcGIS.Mapping.OfficeIntegration.PowerPointInfo"/>
  </ds:schemaRefs>
</ds:datastoreItem>
</file>

<file path=customXml/itemProps102.xml><?xml version="1.0" encoding="utf-8"?>
<ds:datastoreItem xmlns:ds="http://schemas.openxmlformats.org/officeDocument/2006/customXml" ds:itemID="{4EE64F0B-83BF-488E-A628-9A8F1C24DE0E}">
  <ds:schemaRefs>
    <ds:schemaRef ds:uri="ESRI.ArcGIS.Mapping.OfficeIntegration.PowerPointInfo"/>
  </ds:schemaRefs>
</ds:datastoreItem>
</file>

<file path=customXml/itemProps103.xml><?xml version="1.0" encoding="utf-8"?>
<ds:datastoreItem xmlns:ds="http://schemas.openxmlformats.org/officeDocument/2006/customXml" ds:itemID="{11C3C616-9DF7-47CB-AA69-B64DB36EEFB1}">
  <ds:schemaRefs>
    <ds:schemaRef ds:uri="ESRI.ArcGIS.Mapping.OfficeIntegration.PowerPointInfo"/>
  </ds:schemaRefs>
</ds:datastoreItem>
</file>

<file path=customXml/itemProps104.xml><?xml version="1.0" encoding="utf-8"?>
<ds:datastoreItem xmlns:ds="http://schemas.openxmlformats.org/officeDocument/2006/customXml" ds:itemID="{0433F6C3-86B8-428E-90E6-441F4F1DA096}">
  <ds:schemaRefs>
    <ds:schemaRef ds:uri="ESRI.ArcGIS.Mapping.OfficeIntegration.PowerPointInfo"/>
  </ds:schemaRefs>
</ds:datastoreItem>
</file>

<file path=customXml/itemProps105.xml><?xml version="1.0" encoding="utf-8"?>
<ds:datastoreItem xmlns:ds="http://schemas.openxmlformats.org/officeDocument/2006/customXml" ds:itemID="{82A8DE1D-366E-447F-B047-B871C5D6C919}">
  <ds:schemaRefs>
    <ds:schemaRef ds:uri="ESRI.ArcGIS.Mapping.OfficeIntegration.PowerPointInfo"/>
  </ds:schemaRefs>
</ds:datastoreItem>
</file>

<file path=customXml/itemProps106.xml><?xml version="1.0" encoding="utf-8"?>
<ds:datastoreItem xmlns:ds="http://schemas.openxmlformats.org/officeDocument/2006/customXml" ds:itemID="{164F01CF-7076-48C8-A0AF-CB002C3051F5}">
  <ds:schemaRefs>
    <ds:schemaRef ds:uri="ESRI.ArcGIS.Mapping.OfficeIntegration.PowerPointInfo"/>
  </ds:schemaRefs>
</ds:datastoreItem>
</file>

<file path=customXml/itemProps107.xml><?xml version="1.0" encoding="utf-8"?>
<ds:datastoreItem xmlns:ds="http://schemas.openxmlformats.org/officeDocument/2006/customXml" ds:itemID="{46280B11-EDE0-4322-A53C-182342D78EA4}">
  <ds:schemaRefs>
    <ds:schemaRef ds:uri="ESRI.ArcGIS.Mapping.OfficeIntegration.PowerPointInfo"/>
  </ds:schemaRefs>
</ds:datastoreItem>
</file>

<file path=customXml/itemProps108.xml><?xml version="1.0" encoding="utf-8"?>
<ds:datastoreItem xmlns:ds="http://schemas.openxmlformats.org/officeDocument/2006/customXml" ds:itemID="{8D73FB15-952B-4343-AD78-A4E2491041C1}">
  <ds:schemaRefs>
    <ds:schemaRef ds:uri="ESRI.ArcGIS.Mapping.OfficeIntegration.PowerPointInfo"/>
  </ds:schemaRefs>
</ds:datastoreItem>
</file>

<file path=customXml/itemProps109.xml><?xml version="1.0" encoding="utf-8"?>
<ds:datastoreItem xmlns:ds="http://schemas.openxmlformats.org/officeDocument/2006/customXml" ds:itemID="{DA250C4D-8351-44AC-AAC2-448DF941E105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76ED7F0A-F535-4A1B-AFF9-B195B4845F10}">
  <ds:schemaRefs>
    <ds:schemaRef ds:uri="ESRI.ArcGIS.Mapping.OfficeIntegration.PowerPointInfo"/>
  </ds:schemaRefs>
</ds:datastoreItem>
</file>

<file path=customXml/itemProps110.xml><?xml version="1.0" encoding="utf-8"?>
<ds:datastoreItem xmlns:ds="http://schemas.openxmlformats.org/officeDocument/2006/customXml" ds:itemID="{EAF345AA-0037-43A8-8CF6-D765E8698CE6}">
  <ds:schemaRefs>
    <ds:schemaRef ds:uri="ESRI.ArcGIS.Mapping.OfficeIntegration.PowerPointInfo"/>
  </ds:schemaRefs>
</ds:datastoreItem>
</file>

<file path=customXml/itemProps111.xml><?xml version="1.0" encoding="utf-8"?>
<ds:datastoreItem xmlns:ds="http://schemas.openxmlformats.org/officeDocument/2006/customXml" ds:itemID="{25437D5B-4CEB-4E9D-AAA2-965692D0C9B5}">
  <ds:schemaRefs>
    <ds:schemaRef ds:uri="ESRI.ArcGIS.Mapping.OfficeIntegration.PowerPointInfo"/>
  </ds:schemaRefs>
</ds:datastoreItem>
</file>

<file path=customXml/itemProps112.xml><?xml version="1.0" encoding="utf-8"?>
<ds:datastoreItem xmlns:ds="http://schemas.openxmlformats.org/officeDocument/2006/customXml" ds:itemID="{C191F0BA-42CE-499B-BB39-4BAA365F99B5}">
  <ds:schemaRefs>
    <ds:schemaRef ds:uri="ESRI.ArcGIS.Mapping.OfficeIntegration.PowerPointInfo"/>
  </ds:schemaRefs>
</ds:datastoreItem>
</file>

<file path=customXml/itemProps113.xml><?xml version="1.0" encoding="utf-8"?>
<ds:datastoreItem xmlns:ds="http://schemas.openxmlformats.org/officeDocument/2006/customXml" ds:itemID="{25ED4841-B6DD-4A74-A4AD-85915C24C6A1}">
  <ds:schemaRefs>
    <ds:schemaRef ds:uri="ESRI.ArcGIS.Mapping.OfficeIntegration.PowerPointInfo"/>
  </ds:schemaRefs>
</ds:datastoreItem>
</file>

<file path=customXml/itemProps114.xml><?xml version="1.0" encoding="utf-8"?>
<ds:datastoreItem xmlns:ds="http://schemas.openxmlformats.org/officeDocument/2006/customXml" ds:itemID="{1FA179A9-1A10-4070-BC78-54C260BB6451}">
  <ds:schemaRefs>
    <ds:schemaRef ds:uri="ESRI.ArcGIS.Mapping.OfficeIntegration.PowerPointInfo"/>
  </ds:schemaRefs>
</ds:datastoreItem>
</file>

<file path=customXml/itemProps115.xml><?xml version="1.0" encoding="utf-8"?>
<ds:datastoreItem xmlns:ds="http://schemas.openxmlformats.org/officeDocument/2006/customXml" ds:itemID="{AE4E9E80-E3FC-43FD-887B-151CD37692EC}">
  <ds:schemaRefs>
    <ds:schemaRef ds:uri="ESRI.ArcGIS.Mapping.OfficeIntegration.PowerPointInfo"/>
  </ds:schemaRefs>
</ds:datastoreItem>
</file>

<file path=customXml/itemProps116.xml><?xml version="1.0" encoding="utf-8"?>
<ds:datastoreItem xmlns:ds="http://schemas.openxmlformats.org/officeDocument/2006/customXml" ds:itemID="{BF22B93E-9A02-4DE9-9AF2-7D592A819FD2}">
  <ds:schemaRefs>
    <ds:schemaRef ds:uri="ESRI.ArcGIS.Mapping.OfficeIntegration.PowerPointInfo"/>
  </ds:schemaRefs>
</ds:datastoreItem>
</file>

<file path=customXml/itemProps117.xml><?xml version="1.0" encoding="utf-8"?>
<ds:datastoreItem xmlns:ds="http://schemas.openxmlformats.org/officeDocument/2006/customXml" ds:itemID="{B2320582-1D59-499F-A4FB-212C664CAF80}">
  <ds:schemaRefs>
    <ds:schemaRef ds:uri="ESRI.ArcGIS.Mapping.OfficeIntegration.PowerPointInfo"/>
  </ds:schemaRefs>
</ds:datastoreItem>
</file>

<file path=customXml/itemProps118.xml><?xml version="1.0" encoding="utf-8"?>
<ds:datastoreItem xmlns:ds="http://schemas.openxmlformats.org/officeDocument/2006/customXml" ds:itemID="{F08D9E17-D634-4BF5-96D0-33851D38A279}">
  <ds:schemaRefs>
    <ds:schemaRef ds:uri="ESRI.ArcGIS.Mapping.OfficeIntegration.PowerPointInfo"/>
  </ds:schemaRefs>
</ds:datastoreItem>
</file>

<file path=customXml/itemProps119.xml><?xml version="1.0" encoding="utf-8"?>
<ds:datastoreItem xmlns:ds="http://schemas.openxmlformats.org/officeDocument/2006/customXml" ds:itemID="{871E3D87-3F75-4BD2-BF71-0A68FAF93494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7C50AC07-7E2E-4FE9-8041-F123C2B40AB7}">
  <ds:schemaRefs>
    <ds:schemaRef ds:uri="ESRI.ArcGIS.Mapping.OfficeIntegration.PowerPointInfo"/>
  </ds:schemaRefs>
</ds:datastoreItem>
</file>

<file path=customXml/itemProps120.xml><?xml version="1.0" encoding="utf-8"?>
<ds:datastoreItem xmlns:ds="http://schemas.openxmlformats.org/officeDocument/2006/customXml" ds:itemID="{37C1482A-81AC-49DF-9913-0844C4602706}">
  <ds:schemaRefs>
    <ds:schemaRef ds:uri="ESRI.ArcGIS.Mapping.OfficeIntegration.PowerPointInfo"/>
  </ds:schemaRefs>
</ds:datastoreItem>
</file>

<file path=customXml/itemProps121.xml><?xml version="1.0" encoding="utf-8"?>
<ds:datastoreItem xmlns:ds="http://schemas.openxmlformats.org/officeDocument/2006/customXml" ds:itemID="{FA43B978-C3FC-41C4-A002-A19B2F491CFA}">
  <ds:schemaRefs>
    <ds:schemaRef ds:uri="ESRI.ArcGIS.Mapping.OfficeIntegration.PowerPointInfo"/>
  </ds:schemaRefs>
</ds:datastoreItem>
</file>

<file path=customXml/itemProps122.xml><?xml version="1.0" encoding="utf-8"?>
<ds:datastoreItem xmlns:ds="http://schemas.openxmlformats.org/officeDocument/2006/customXml" ds:itemID="{DD118151-BB5B-43DA-8EF6-5092C6EEBABA}">
  <ds:schemaRefs>
    <ds:schemaRef ds:uri="ESRI.ArcGIS.Mapping.OfficeIntegration.PowerPointInfo"/>
  </ds:schemaRefs>
</ds:datastoreItem>
</file>

<file path=customXml/itemProps123.xml><?xml version="1.0" encoding="utf-8"?>
<ds:datastoreItem xmlns:ds="http://schemas.openxmlformats.org/officeDocument/2006/customXml" ds:itemID="{D23CE115-A0F9-492E-A2E4-C5D959776B79}">
  <ds:schemaRefs>
    <ds:schemaRef ds:uri="ESRI.ArcGIS.Mapping.OfficeIntegration.PowerPointInfo"/>
  </ds:schemaRefs>
</ds:datastoreItem>
</file>

<file path=customXml/itemProps124.xml><?xml version="1.0" encoding="utf-8"?>
<ds:datastoreItem xmlns:ds="http://schemas.openxmlformats.org/officeDocument/2006/customXml" ds:itemID="{E855AEAC-8D83-4ED2-A322-BEEE122A4709}">
  <ds:schemaRefs>
    <ds:schemaRef ds:uri="ESRI.ArcGIS.Mapping.OfficeIntegration.PowerPointInfo"/>
  </ds:schemaRefs>
</ds:datastoreItem>
</file>

<file path=customXml/itemProps125.xml><?xml version="1.0" encoding="utf-8"?>
<ds:datastoreItem xmlns:ds="http://schemas.openxmlformats.org/officeDocument/2006/customXml" ds:itemID="{DC653097-5CF7-4D89-BDC6-B185A1D0F7C5}">
  <ds:schemaRefs>
    <ds:schemaRef ds:uri="ESRI.ArcGIS.Mapping.OfficeIntegration.PowerPointInfo"/>
  </ds:schemaRefs>
</ds:datastoreItem>
</file>

<file path=customXml/itemProps126.xml><?xml version="1.0" encoding="utf-8"?>
<ds:datastoreItem xmlns:ds="http://schemas.openxmlformats.org/officeDocument/2006/customXml" ds:itemID="{3D6B1E1D-93F7-4ECF-9609-E4A33CE7ED65}">
  <ds:schemaRefs>
    <ds:schemaRef ds:uri="ESRI.ArcGIS.Mapping.OfficeIntegration.PowerPointInfo"/>
  </ds:schemaRefs>
</ds:datastoreItem>
</file>

<file path=customXml/itemProps127.xml><?xml version="1.0" encoding="utf-8"?>
<ds:datastoreItem xmlns:ds="http://schemas.openxmlformats.org/officeDocument/2006/customXml" ds:itemID="{ECFD9464-9B3E-45FC-AB2C-718383C5F3A0}">
  <ds:schemaRefs>
    <ds:schemaRef ds:uri="ESRI.ArcGIS.Mapping.OfficeIntegration.PowerPointInfo"/>
  </ds:schemaRefs>
</ds:datastoreItem>
</file>

<file path=customXml/itemProps128.xml><?xml version="1.0" encoding="utf-8"?>
<ds:datastoreItem xmlns:ds="http://schemas.openxmlformats.org/officeDocument/2006/customXml" ds:itemID="{44E9B7D7-9C0A-4948-9B4F-31F8121EB750}">
  <ds:schemaRefs>
    <ds:schemaRef ds:uri="ESRI.ArcGIS.Mapping.OfficeIntegration.PowerPointInfo"/>
  </ds:schemaRefs>
</ds:datastoreItem>
</file>

<file path=customXml/itemProps129.xml><?xml version="1.0" encoding="utf-8"?>
<ds:datastoreItem xmlns:ds="http://schemas.openxmlformats.org/officeDocument/2006/customXml" ds:itemID="{A63C3212-286B-4D31-93A1-C95B2DDAAD73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21348FEE-8FE6-492A-9C8F-3744AD819373}">
  <ds:schemaRefs>
    <ds:schemaRef ds:uri="ESRI.ArcGIS.Mapping.OfficeIntegration.PowerPointInfo"/>
  </ds:schemaRefs>
</ds:datastoreItem>
</file>

<file path=customXml/itemProps130.xml><?xml version="1.0" encoding="utf-8"?>
<ds:datastoreItem xmlns:ds="http://schemas.openxmlformats.org/officeDocument/2006/customXml" ds:itemID="{954A2E2E-14CB-469A-B4E7-54DD1F815FA1}">
  <ds:schemaRefs>
    <ds:schemaRef ds:uri="ESRI.ArcGIS.Mapping.OfficeIntegration.PowerPointInfo"/>
  </ds:schemaRefs>
</ds:datastoreItem>
</file>

<file path=customXml/itemProps131.xml><?xml version="1.0" encoding="utf-8"?>
<ds:datastoreItem xmlns:ds="http://schemas.openxmlformats.org/officeDocument/2006/customXml" ds:itemID="{982378CC-3D21-4EC9-8892-83EA4C120671}">
  <ds:schemaRefs>
    <ds:schemaRef ds:uri="ESRI.ArcGIS.Mapping.OfficeIntegration.PowerPointInfo"/>
  </ds:schemaRefs>
</ds:datastoreItem>
</file>

<file path=customXml/itemProps132.xml><?xml version="1.0" encoding="utf-8"?>
<ds:datastoreItem xmlns:ds="http://schemas.openxmlformats.org/officeDocument/2006/customXml" ds:itemID="{7E9F787B-FE80-4DED-A7D8-F9A1A24B2058}">
  <ds:schemaRefs>
    <ds:schemaRef ds:uri="ESRI.ArcGIS.Mapping.OfficeIntegration.PowerPointInfo"/>
  </ds:schemaRefs>
</ds:datastoreItem>
</file>

<file path=customXml/itemProps133.xml><?xml version="1.0" encoding="utf-8"?>
<ds:datastoreItem xmlns:ds="http://schemas.openxmlformats.org/officeDocument/2006/customXml" ds:itemID="{4859EC07-2E4D-4144-99A8-03FA4D424FC6}">
  <ds:schemaRefs>
    <ds:schemaRef ds:uri="ESRI.ArcGIS.Mapping.OfficeIntegration.PowerPointInfo"/>
  </ds:schemaRefs>
</ds:datastoreItem>
</file>

<file path=customXml/itemProps134.xml><?xml version="1.0" encoding="utf-8"?>
<ds:datastoreItem xmlns:ds="http://schemas.openxmlformats.org/officeDocument/2006/customXml" ds:itemID="{301622CC-F820-4F01-9215-18525B4C87A2}">
  <ds:schemaRefs>
    <ds:schemaRef ds:uri="ESRI.ArcGIS.Mapping.OfficeIntegration.PowerPointInfo"/>
  </ds:schemaRefs>
</ds:datastoreItem>
</file>

<file path=customXml/itemProps135.xml><?xml version="1.0" encoding="utf-8"?>
<ds:datastoreItem xmlns:ds="http://schemas.openxmlformats.org/officeDocument/2006/customXml" ds:itemID="{202981D5-71C0-46FE-9714-E2A93F2E335E}">
  <ds:schemaRefs>
    <ds:schemaRef ds:uri="ESRI.ArcGIS.Mapping.OfficeIntegration.PowerPointInfo"/>
  </ds:schemaRefs>
</ds:datastoreItem>
</file>

<file path=customXml/itemProps136.xml><?xml version="1.0" encoding="utf-8"?>
<ds:datastoreItem xmlns:ds="http://schemas.openxmlformats.org/officeDocument/2006/customXml" ds:itemID="{72C853D2-6554-4EAA-AB43-B2536B5B187C}">
  <ds:schemaRefs>
    <ds:schemaRef ds:uri="ESRI.ArcGIS.Mapping.OfficeIntegration.PowerPointInfo"/>
  </ds:schemaRefs>
</ds:datastoreItem>
</file>

<file path=customXml/itemProps137.xml><?xml version="1.0" encoding="utf-8"?>
<ds:datastoreItem xmlns:ds="http://schemas.openxmlformats.org/officeDocument/2006/customXml" ds:itemID="{7E78479B-0010-462C-881A-6713FA93BEB8}">
  <ds:schemaRefs>
    <ds:schemaRef ds:uri="ESRI.ArcGIS.Mapping.OfficeIntegration.PowerPointInfo"/>
  </ds:schemaRefs>
</ds:datastoreItem>
</file>

<file path=customXml/itemProps138.xml><?xml version="1.0" encoding="utf-8"?>
<ds:datastoreItem xmlns:ds="http://schemas.openxmlformats.org/officeDocument/2006/customXml" ds:itemID="{071D45B2-2D53-4C98-B287-029720424D4C}">
  <ds:schemaRefs>
    <ds:schemaRef ds:uri="ESRI.ArcGIS.Mapping.OfficeIntegration.PowerPointInfo"/>
  </ds:schemaRefs>
</ds:datastoreItem>
</file>

<file path=customXml/itemProps139.xml><?xml version="1.0" encoding="utf-8"?>
<ds:datastoreItem xmlns:ds="http://schemas.openxmlformats.org/officeDocument/2006/customXml" ds:itemID="{F6100BAD-24AC-4E12-8196-514E4BB37130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6AB80E8B-AC9F-4AC4-B8DD-8D168C9C2DBC}">
  <ds:schemaRefs>
    <ds:schemaRef ds:uri="ESRI.ArcGIS.Mapping.OfficeIntegration.PowerPointInfo"/>
  </ds:schemaRefs>
</ds:datastoreItem>
</file>

<file path=customXml/itemProps140.xml><?xml version="1.0" encoding="utf-8"?>
<ds:datastoreItem xmlns:ds="http://schemas.openxmlformats.org/officeDocument/2006/customXml" ds:itemID="{E6A1C2BA-0CF0-4FC9-B5F2-E054E4FECD61}">
  <ds:schemaRefs>
    <ds:schemaRef ds:uri="ESRI.ArcGIS.Mapping.OfficeIntegration.PowerPointInfo"/>
  </ds:schemaRefs>
</ds:datastoreItem>
</file>

<file path=customXml/itemProps141.xml><?xml version="1.0" encoding="utf-8"?>
<ds:datastoreItem xmlns:ds="http://schemas.openxmlformats.org/officeDocument/2006/customXml" ds:itemID="{40859772-FFD7-43A1-8A96-F7A095E20275}">
  <ds:schemaRefs>
    <ds:schemaRef ds:uri="ESRI.ArcGIS.Mapping.OfficeIntegration.PowerPointInfo"/>
  </ds:schemaRefs>
</ds:datastoreItem>
</file>

<file path=customXml/itemProps142.xml><?xml version="1.0" encoding="utf-8"?>
<ds:datastoreItem xmlns:ds="http://schemas.openxmlformats.org/officeDocument/2006/customXml" ds:itemID="{F50657CB-D3E2-407A-B9CE-4B18541FEA3F}">
  <ds:schemaRefs>
    <ds:schemaRef ds:uri="ESRI.ArcGIS.Mapping.OfficeIntegration.PowerPointInfo"/>
  </ds:schemaRefs>
</ds:datastoreItem>
</file>

<file path=customXml/itemProps143.xml><?xml version="1.0" encoding="utf-8"?>
<ds:datastoreItem xmlns:ds="http://schemas.openxmlformats.org/officeDocument/2006/customXml" ds:itemID="{4CF72A63-4A94-4903-B39C-AF1CAACB4187}">
  <ds:schemaRefs>
    <ds:schemaRef ds:uri="ESRI.ArcGIS.Mapping.OfficeIntegration.PowerPointInfo"/>
  </ds:schemaRefs>
</ds:datastoreItem>
</file>

<file path=customXml/itemProps144.xml><?xml version="1.0" encoding="utf-8"?>
<ds:datastoreItem xmlns:ds="http://schemas.openxmlformats.org/officeDocument/2006/customXml" ds:itemID="{092D7427-7DC3-4018-803D-96E65E8A67A4}">
  <ds:schemaRefs>
    <ds:schemaRef ds:uri="ESRI.ArcGIS.Mapping.OfficeIntegration.PowerPointInfo"/>
  </ds:schemaRefs>
</ds:datastoreItem>
</file>

<file path=customXml/itemProps145.xml><?xml version="1.0" encoding="utf-8"?>
<ds:datastoreItem xmlns:ds="http://schemas.openxmlformats.org/officeDocument/2006/customXml" ds:itemID="{46424A5A-B3C4-43A1-A3CF-97C6893490C5}">
  <ds:schemaRefs>
    <ds:schemaRef ds:uri="ESRI.ArcGIS.Mapping.OfficeIntegration.PowerPointInfo"/>
  </ds:schemaRefs>
</ds:datastoreItem>
</file>

<file path=customXml/itemProps146.xml><?xml version="1.0" encoding="utf-8"?>
<ds:datastoreItem xmlns:ds="http://schemas.openxmlformats.org/officeDocument/2006/customXml" ds:itemID="{F50B923D-FF9C-4027-9712-7084F8FBB19E}">
  <ds:schemaRefs>
    <ds:schemaRef ds:uri="ESRI.ArcGIS.Mapping.OfficeIntegration.PowerPointInfo"/>
  </ds:schemaRefs>
</ds:datastoreItem>
</file>

<file path=customXml/itemProps147.xml><?xml version="1.0" encoding="utf-8"?>
<ds:datastoreItem xmlns:ds="http://schemas.openxmlformats.org/officeDocument/2006/customXml" ds:itemID="{79A40876-ED65-4B2A-B2C4-8F5D66761461}">
  <ds:schemaRefs>
    <ds:schemaRef ds:uri="ESRI.ArcGIS.Mapping.OfficeIntegration.PowerPointInfo"/>
  </ds:schemaRefs>
</ds:datastoreItem>
</file>

<file path=customXml/itemProps148.xml><?xml version="1.0" encoding="utf-8"?>
<ds:datastoreItem xmlns:ds="http://schemas.openxmlformats.org/officeDocument/2006/customXml" ds:itemID="{210D1609-F6A0-4C5B-9A19-FE3B1D3F6576}">
  <ds:schemaRefs>
    <ds:schemaRef ds:uri="ESRI.ArcGIS.Mapping.OfficeIntegration.PowerPointInfo"/>
  </ds:schemaRefs>
</ds:datastoreItem>
</file>

<file path=customXml/itemProps149.xml><?xml version="1.0" encoding="utf-8"?>
<ds:datastoreItem xmlns:ds="http://schemas.openxmlformats.org/officeDocument/2006/customXml" ds:itemID="{717DD914-B899-4BEA-9512-4D8E592F8379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E75F6F7D-752C-49AE-9621-8663590576F0}">
  <ds:schemaRefs>
    <ds:schemaRef ds:uri="ESRI.ArcGIS.Mapping.OfficeIntegration.PowerPointInfo"/>
  </ds:schemaRefs>
</ds:datastoreItem>
</file>

<file path=customXml/itemProps150.xml><?xml version="1.0" encoding="utf-8"?>
<ds:datastoreItem xmlns:ds="http://schemas.openxmlformats.org/officeDocument/2006/customXml" ds:itemID="{78E47284-64D6-494C-AD5F-9A1C8B4BB7EE}">
  <ds:schemaRefs>
    <ds:schemaRef ds:uri="ESRI.ArcGIS.Mapping.OfficeIntegration.PowerPointInfo"/>
  </ds:schemaRefs>
</ds:datastoreItem>
</file>

<file path=customXml/itemProps151.xml><?xml version="1.0" encoding="utf-8"?>
<ds:datastoreItem xmlns:ds="http://schemas.openxmlformats.org/officeDocument/2006/customXml" ds:itemID="{CC92DCC4-7A2A-495A-B661-362511E4DE82}">
  <ds:schemaRefs>
    <ds:schemaRef ds:uri="ESRI.ArcGIS.Mapping.OfficeIntegration.PowerPointInfo"/>
  </ds:schemaRefs>
</ds:datastoreItem>
</file>

<file path=customXml/itemProps152.xml><?xml version="1.0" encoding="utf-8"?>
<ds:datastoreItem xmlns:ds="http://schemas.openxmlformats.org/officeDocument/2006/customXml" ds:itemID="{0DBE97E3-8C59-490C-94FE-B42AFDC0BBC3}">
  <ds:schemaRefs>
    <ds:schemaRef ds:uri="ESRI.ArcGIS.Mapping.OfficeIntegration.PowerPointInfo"/>
  </ds:schemaRefs>
</ds:datastoreItem>
</file>

<file path=customXml/itemProps153.xml><?xml version="1.0" encoding="utf-8"?>
<ds:datastoreItem xmlns:ds="http://schemas.openxmlformats.org/officeDocument/2006/customXml" ds:itemID="{059447C8-59EC-4064-A3EE-03E9E3716F7B}">
  <ds:schemaRefs>
    <ds:schemaRef ds:uri="ESRI.ArcGIS.Mapping.OfficeIntegration.PowerPointInfo"/>
  </ds:schemaRefs>
</ds:datastoreItem>
</file>

<file path=customXml/itemProps154.xml><?xml version="1.0" encoding="utf-8"?>
<ds:datastoreItem xmlns:ds="http://schemas.openxmlformats.org/officeDocument/2006/customXml" ds:itemID="{4BE25178-8359-4931-9C87-51D132F6B65E}">
  <ds:schemaRefs>
    <ds:schemaRef ds:uri="ESRI.ArcGIS.Mapping.OfficeIntegration.PowerPointInfo"/>
  </ds:schemaRefs>
</ds:datastoreItem>
</file>

<file path=customXml/itemProps155.xml><?xml version="1.0" encoding="utf-8"?>
<ds:datastoreItem xmlns:ds="http://schemas.openxmlformats.org/officeDocument/2006/customXml" ds:itemID="{28D4E717-B4CE-4AB6-8FBD-46B20E1035C2}">
  <ds:schemaRefs>
    <ds:schemaRef ds:uri="ESRI.ArcGIS.Mapping.OfficeIntegration.PowerPointInfo"/>
  </ds:schemaRefs>
</ds:datastoreItem>
</file>

<file path=customXml/itemProps156.xml><?xml version="1.0" encoding="utf-8"?>
<ds:datastoreItem xmlns:ds="http://schemas.openxmlformats.org/officeDocument/2006/customXml" ds:itemID="{8FF0BCA8-6649-4D32-A2E3-09A9A38F7587}">
  <ds:schemaRefs>
    <ds:schemaRef ds:uri="ESRI.ArcGIS.Mapping.OfficeIntegration.PowerPointInfo"/>
  </ds:schemaRefs>
</ds:datastoreItem>
</file>

<file path=customXml/itemProps157.xml><?xml version="1.0" encoding="utf-8"?>
<ds:datastoreItem xmlns:ds="http://schemas.openxmlformats.org/officeDocument/2006/customXml" ds:itemID="{CD7F37C9-6120-457F-9110-1CCF91896681}">
  <ds:schemaRefs>
    <ds:schemaRef ds:uri="ESRI.ArcGIS.Mapping.OfficeIntegration.PowerPointInfo"/>
  </ds:schemaRefs>
</ds:datastoreItem>
</file>

<file path=customXml/itemProps158.xml><?xml version="1.0" encoding="utf-8"?>
<ds:datastoreItem xmlns:ds="http://schemas.openxmlformats.org/officeDocument/2006/customXml" ds:itemID="{D818BCBA-5913-4926-9CF9-D43C9D2D36B4}">
  <ds:schemaRefs>
    <ds:schemaRef ds:uri="ESRI.ArcGIS.Mapping.OfficeIntegration.PowerPointInfo"/>
  </ds:schemaRefs>
</ds:datastoreItem>
</file>

<file path=customXml/itemProps159.xml><?xml version="1.0" encoding="utf-8"?>
<ds:datastoreItem xmlns:ds="http://schemas.openxmlformats.org/officeDocument/2006/customXml" ds:itemID="{32D99F89-F322-46A7-BCB8-399AAB9CC502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43FF17EE-932E-409F-A5B9-F691BFAE63D3}">
  <ds:schemaRefs>
    <ds:schemaRef ds:uri="ESRI.ArcGIS.Mapping.OfficeIntegration.PowerPointInfo"/>
  </ds:schemaRefs>
</ds:datastoreItem>
</file>

<file path=customXml/itemProps160.xml><?xml version="1.0" encoding="utf-8"?>
<ds:datastoreItem xmlns:ds="http://schemas.openxmlformats.org/officeDocument/2006/customXml" ds:itemID="{376C8D74-99D2-482A-B18E-2E87F37C8FE1}">
  <ds:schemaRefs>
    <ds:schemaRef ds:uri="ESRI.ArcGIS.Mapping.OfficeIntegration.PowerPointInfo"/>
  </ds:schemaRefs>
</ds:datastoreItem>
</file>

<file path=customXml/itemProps161.xml><?xml version="1.0" encoding="utf-8"?>
<ds:datastoreItem xmlns:ds="http://schemas.openxmlformats.org/officeDocument/2006/customXml" ds:itemID="{1BD883D3-BCCD-44CE-B82D-00B8025C942D}">
  <ds:schemaRefs>
    <ds:schemaRef ds:uri="ESRI.ArcGIS.Mapping.OfficeIntegration.PowerPointInfo"/>
  </ds:schemaRefs>
</ds:datastoreItem>
</file>

<file path=customXml/itemProps162.xml><?xml version="1.0" encoding="utf-8"?>
<ds:datastoreItem xmlns:ds="http://schemas.openxmlformats.org/officeDocument/2006/customXml" ds:itemID="{D4470571-B306-47C4-A4CD-0C6F8B7D2FD0}">
  <ds:schemaRefs>
    <ds:schemaRef ds:uri="ESRI.ArcGIS.Mapping.OfficeIntegration.PowerPointInfo"/>
  </ds:schemaRefs>
</ds:datastoreItem>
</file>

<file path=customXml/itemProps163.xml><?xml version="1.0" encoding="utf-8"?>
<ds:datastoreItem xmlns:ds="http://schemas.openxmlformats.org/officeDocument/2006/customXml" ds:itemID="{4B8BFD70-C9D8-4884-842D-C0BBC07CFDF3}">
  <ds:schemaRefs>
    <ds:schemaRef ds:uri="ESRI.ArcGIS.Mapping.OfficeIntegration.PowerPointInfo"/>
  </ds:schemaRefs>
</ds:datastoreItem>
</file>

<file path=customXml/itemProps164.xml><?xml version="1.0" encoding="utf-8"?>
<ds:datastoreItem xmlns:ds="http://schemas.openxmlformats.org/officeDocument/2006/customXml" ds:itemID="{5D80A639-FCB8-4178-9732-63E42954CE30}">
  <ds:schemaRefs>
    <ds:schemaRef ds:uri="ESRI.ArcGIS.Mapping.OfficeIntegration.PowerPointInfo"/>
  </ds:schemaRefs>
</ds:datastoreItem>
</file>

<file path=customXml/itemProps165.xml><?xml version="1.0" encoding="utf-8"?>
<ds:datastoreItem xmlns:ds="http://schemas.openxmlformats.org/officeDocument/2006/customXml" ds:itemID="{1B49D8D9-0888-4E1D-9D03-498A3907A680}">
  <ds:schemaRefs>
    <ds:schemaRef ds:uri="ESRI.ArcGIS.Mapping.OfficeIntegration.PowerPointInfo"/>
  </ds:schemaRefs>
</ds:datastoreItem>
</file>

<file path=customXml/itemProps166.xml><?xml version="1.0" encoding="utf-8"?>
<ds:datastoreItem xmlns:ds="http://schemas.openxmlformats.org/officeDocument/2006/customXml" ds:itemID="{A8CA1B9B-9DB5-4B40-90BE-36548E478CBC}">
  <ds:schemaRefs>
    <ds:schemaRef ds:uri="ESRI.ArcGIS.Mapping.OfficeIntegration.PowerPointInfo"/>
  </ds:schemaRefs>
</ds:datastoreItem>
</file>

<file path=customXml/itemProps167.xml><?xml version="1.0" encoding="utf-8"?>
<ds:datastoreItem xmlns:ds="http://schemas.openxmlformats.org/officeDocument/2006/customXml" ds:itemID="{5E9A6C01-B819-43B2-A684-B96A78BB81F3}">
  <ds:schemaRefs>
    <ds:schemaRef ds:uri="ESRI.ArcGIS.Mapping.OfficeIntegration.PowerPointInfo"/>
  </ds:schemaRefs>
</ds:datastoreItem>
</file>

<file path=customXml/itemProps168.xml><?xml version="1.0" encoding="utf-8"?>
<ds:datastoreItem xmlns:ds="http://schemas.openxmlformats.org/officeDocument/2006/customXml" ds:itemID="{520978BF-25CE-4151-AE2B-0E18BF823E09}">
  <ds:schemaRefs>
    <ds:schemaRef ds:uri="ESRI.ArcGIS.Mapping.OfficeIntegration.PowerPointInfo"/>
  </ds:schemaRefs>
</ds:datastoreItem>
</file>

<file path=customXml/itemProps169.xml><?xml version="1.0" encoding="utf-8"?>
<ds:datastoreItem xmlns:ds="http://schemas.openxmlformats.org/officeDocument/2006/customXml" ds:itemID="{24DB7159-2E90-45CA-B95E-3B4FB0C18159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04402F19-A38A-4413-8892-DAE7BC2A1097}">
  <ds:schemaRefs>
    <ds:schemaRef ds:uri="ESRI.ArcGIS.Mapping.OfficeIntegration.PowerPointInfo"/>
  </ds:schemaRefs>
</ds:datastoreItem>
</file>

<file path=customXml/itemProps170.xml><?xml version="1.0" encoding="utf-8"?>
<ds:datastoreItem xmlns:ds="http://schemas.openxmlformats.org/officeDocument/2006/customXml" ds:itemID="{8A78F1C5-5FA7-4091-A5E9-8E703703ABDA}">
  <ds:schemaRefs>
    <ds:schemaRef ds:uri="ESRI.ArcGIS.Mapping.OfficeIntegration.PowerPointInfo"/>
  </ds:schemaRefs>
</ds:datastoreItem>
</file>

<file path=customXml/itemProps171.xml><?xml version="1.0" encoding="utf-8"?>
<ds:datastoreItem xmlns:ds="http://schemas.openxmlformats.org/officeDocument/2006/customXml" ds:itemID="{F40AC5B2-D71C-43F8-A04B-DF7BC6994BAC}">
  <ds:schemaRefs>
    <ds:schemaRef ds:uri="ESRI.ArcGIS.Mapping.OfficeIntegration.PowerPointInfo"/>
  </ds:schemaRefs>
</ds:datastoreItem>
</file>

<file path=customXml/itemProps172.xml><?xml version="1.0" encoding="utf-8"?>
<ds:datastoreItem xmlns:ds="http://schemas.openxmlformats.org/officeDocument/2006/customXml" ds:itemID="{3ED12F51-121F-4A31-AD37-6E0B515902DE}">
  <ds:schemaRefs>
    <ds:schemaRef ds:uri="ESRI.ArcGIS.Mapping.OfficeIntegration.PowerPointInfo"/>
  </ds:schemaRefs>
</ds:datastoreItem>
</file>

<file path=customXml/itemProps173.xml><?xml version="1.0" encoding="utf-8"?>
<ds:datastoreItem xmlns:ds="http://schemas.openxmlformats.org/officeDocument/2006/customXml" ds:itemID="{08534D88-05DB-427C-AAAF-02F12B0CC76E}">
  <ds:schemaRefs>
    <ds:schemaRef ds:uri="ESRI.ArcGIS.Mapping.OfficeIntegration.PowerPointInfo"/>
  </ds:schemaRefs>
</ds:datastoreItem>
</file>

<file path=customXml/itemProps174.xml><?xml version="1.0" encoding="utf-8"?>
<ds:datastoreItem xmlns:ds="http://schemas.openxmlformats.org/officeDocument/2006/customXml" ds:itemID="{7F2C3E11-AFF5-463F-9053-7D8CB575FC74}">
  <ds:schemaRefs>
    <ds:schemaRef ds:uri="ESRI.ArcGIS.Mapping.OfficeIntegration.PowerPointInfo"/>
  </ds:schemaRefs>
</ds:datastoreItem>
</file>

<file path=customXml/itemProps175.xml><?xml version="1.0" encoding="utf-8"?>
<ds:datastoreItem xmlns:ds="http://schemas.openxmlformats.org/officeDocument/2006/customXml" ds:itemID="{C8B8B746-3D36-4585-BA4D-E2FA10F239D2}">
  <ds:schemaRefs>
    <ds:schemaRef ds:uri="ESRI.ArcGIS.Mapping.OfficeIntegration.PowerPointInfo"/>
  </ds:schemaRefs>
</ds:datastoreItem>
</file>

<file path=customXml/itemProps176.xml><?xml version="1.0" encoding="utf-8"?>
<ds:datastoreItem xmlns:ds="http://schemas.openxmlformats.org/officeDocument/2006/customXml" ds:itemID="{E1BE570F-C691-47D9-8179-D1C0CFB774DA}">
  <ds:schemaRefs>
    <ds:schemaRef ds:uri="ESRI.ArcGIS.Mapping.OfficeIntegration.PowerPointInfo"/>
  </ds:schemaRefs>
</ds:datastoreItem>
</file>

<file path=customXml/itemProps177.xml><?xml version="1.0" encoding="utf-8"?>
<ds:datastoreItem xmlns:ds="http://schemas.openxmlformats.org/officeDocument/2006/customXml" ds:itemID="{D6C43E0C-AA61-4429-944E-8A17A2D7C85B}">
  <ds:schemaRefs>
    <ds:schemaRef ds:uri="ESRI.ArcGIS.Mapping.OfficeIntegration.PowerPointInfo"/>
  </ds:schemaRefs>
</ds:datastoreItem>
</file>

<file path=customXml/itemProps178.xml><?xml version="1.0" encoding="utf-8"?>
<ds:datastoreItem xmlns:ds="http://schemas.openxmlformats.org/officeDocument/2006/customXml" ds:itemID="{03D51B07-49F2-4EF8-879F-DC89D2B14082}">
  <ds:schemaRefs>
    <ds:schemaRef ds:uri="ESRI.ArcGIS.Mapping.OfficeIntegration.PowerPointInfo"/>
  </ds:schemaRefs>
</ds:datastoreItem>
</file>

<file path=customXml/itemProps179.xml><?xml version="1.0" encoding="utf-8"?>
<ds:datastoreItem xmlns:ds="http://schemas.openxmlformats.org/officeDocument/2006/customXml" ds:itemID="{5648F466-1EAE-4395-9EBA-194B65B5FC93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6DF26685-8872-4900-9ABB-1E0F01248246}">
  <ds:schemaRefs>
    <ds:schemaRef ds:uri="ESRI.ArcGIS.Mapping.OfficeIntegration.PowerPointInfo"/>
  </ds:schemaRefs>
</ds:datastoreItem>
</file>

<file path=customXml/itemProps180.xml><?xml version="1.0" encoding="utf-8"?>
<ds:datastoreItem xmlns:ds="http://schemas.openxmlformats.org/officeDocument/2006/customXml" ds:itemID="{3EA0A9A6-99BD-48BF-98FA-35F221D5B8B8}">
  <ds:schemaRefs>
    <ds:schemaRef ds:uri="ESRI.ArcGIS.Mapping.OfficeIntegration.PowerPointInfo"/>
  </ds:schemaRefs>
</ds:datastoreItem>
</file>

<file path=customXml/itemProps181.xml><?xml version="1.0" encoding="utf-8"?>
<ds:datastoreItem xmlns:ds="http://schemas.openxmlformats.org/officeDocument/2006/customXml" ds:itemID="{1F09C48C-C225-4CA8-9712-00C161F9F077}">
  <ds:schemaRefs>
    <ds:schemaRef ds:uri="ESRI.ArcGIS.Mapping.OfficeIntegration.PowerPointInfo"/>
  </ds:schemaRefs>
</ds:datastoreItem>
</file>

<file path=customXml/itemProps182.xml><?xml version="1.0" encoding="utf-8"?>
<ds:datastoreItem xmlns:ds="http://schemas.openxmlformats.org/officeDocument/2006/customXml" ds:itemID="{FCADB62D-C635-4B70-BD5B-FE59098E890A}">
  <ds:schemaRefs>
    <ds:schemaRef ds:uri="ESRI.ArcGIS.Mapping.OfficeIntegration.PowerPointInfo"/>
  </ds:schemaRefs>
</ds:datastoreItem>
</file>

<file path=customXml/itemProps183.xml><?xml version="1.0" encoding="utf-8"?>
<ds:datastoreItem xmlns:ds="http://schemas.openxmlformats.org/officeDocument/2006/customXml" ds:itemID="{B7F93868-8596-4E9F-94EB-B093EB578F6D}">
  <ds:schemaRefs>
    <ds:schemaRef ds:uri="ESRI.ArcGIS.Mapping.OfficeIntegration.PowerPointInfo"/>
  </ds:schemaRefs>
</ds:datastoreItem>
</file>

<file path=customXml/itemProps184.xml><?xml version="1.0" encoding="utf-8"?>
<ds:datastoreItem xmlns:ds="http://schemas.openxmlformats.org/officeDocument/2006/customXml" ds:itemID="{F300E98D-DDD1-4EAC-B3EE-20BFEB3D2CC7}">
  <ds:schemaRefs>
    <ds:schemaRef ds:uri="ESRI.ArcGIS.Mapping.OfficeIntegration.PowerPointInfo"/>
  </ds:schemaRefs>
</ds:datastoreItem>
</file>

<file path=customXml/itemProps185.xml><?xml version="1.0" encoding="utf-8"?>
<ds:datastoreItem xmlns:ds="http://schemas.openxmlformats.org/officeDocument/2006/customXml" ds:itemID="{5F24A9D0-0F31-4443-B54D-2580E869101D}">
  <ds:schemaRefs>
    <ds:schemaRef ds:uri="ESRI.ArcGIS.Mapping.OfficeIntegration.PowerPointInfo"/>
  </ds:schemaRefs>
</ds:datastoreItem>
</file>

<file path=customXml/itemProps186.xml><?xml version="1.0" encoding="utf-8"?>
<ds:datastoreItem xmlns:ds="http://schemas.openxmlformats.org/officeDocument/2006/customXml" ds:itemID="{6497C401-D773-4EB9-B98B-6036B906B944}">
  <ds:schemaRefs>
    <ds:schemaRef ds:uri="ESRI.ArcGIS.Mapping.OfficeIntegration.PowerPointInfo"/>
  </ds:schemaRefs>
</ds:datastoreItem>
</file>

<file path=customXml/itemProps187.xml><?xml version="1.0" encoding="utf-8"?>
<ds:datastoreItem xmlns:ds="http://schemas.openxmlformats.org/officeDocument/2006/customXml" ds:itemID="{734CAE43-6E2E-4E1D-987A-8AAC1031EB5F}">
  <ds:schemaRefs>
    <ds:schemaRef ds:uri="ESRI.ArcGIS.Mapping.OfficeIntegration.PowerPointInfo"/>
  </ds:schemaRefs>
</ds:datastoreItem>
</file>

<file path=customXml/itemProps188.xml><?xml version="1.0" encoding="utf-8"?>
<ds:datastoreItem xmlns:ds="http://schemas.openxmlformats.org/officeDocument/2006/customXml" ds:itemID="{6111A1A1-DC2A-4B1D-AC48-9E7982104DA2}">
  <ds:schemaRefs>
    <ds:schemaRef ds:uri="ESRI.ArcGIS.Mapping.OfficeIntegration.PowerPointInfo"/>
  </ds:schemaRefs>
</ds:datastoreItem>
</file>

<file path=customXml/itemProps189.xml><?xml version="1.0" encoding="utf-8"?>
<ds:datastoreItem xmlns:ds="http://schemas.openxmlformats.org/officeDocument/2006/customXml" ds:itemID="{D5C876E2-91A3-4798-A2C5-2601166026F9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21408E24-B7B3-4532-8CCB-6E99FBD5094B}">
  <ds:schemaRefs>
    <ds:schemaRef ds:uri="ESRI.ArcGIS.Mapping.OfficeIntegration.PowerPointInfo"/>
  </ds:schemaRefs>
</ds:datastoreItem>
</file>

<file path=customXml/itemProps190.xml><?xml version="1.0" encoding="utf-8"?>
<ds:datastoreItem xmlns:ds="http://schemas.openxmlformats.org/officeDocument/2006/customXml" ds:itemID="{FBFE5B0A-A2C7-4BF0-81C5-216FF3D6DF73}">
  <ds:schemaRefs>
    <ds:schemaRef ds:uri="ESRI.ArcGIS.Mapping.OfficeIntegration.PowerPointInfo"/>
  </ds:schemaRefs>
</ds:datastoreItem>
</file>

<file path=customXml/itemProps191.xml><?xml version="1.0" encoding="utf-8"?>
<ds:datastoreItem xmlns:ds="http://schemas.openxmlformats.org/officeDocument/2006/customXml" ds:itemID="{A1A4990F-FFB8-413B-A207-EBF5EDCE464B}">
  <ds:schemaRefs>
    <ds:schemaRef ds:uri="ESRI.ArcGIS.Mapping.OfficeIntegration.PowerPointInfo"/>
  </ds:schemaRefs>
</ds:datastoreItem>
</file>

<file path=customXml/itemProps192.xml><?xml version="1.0" encoding="utf-8"?>
<ds:datastoreItem xmlns:ds="http://schemas.openxmlformats.org/officeDocument/2006/customXml" ds:itemID="{03BFBE70-5956-4811-8442-09F71768B5C2}">
  <ds:schemaRefs>
    <ds:schemaRef ds:uri="ESRI.ArcGIS.Mapping.OfficeIntegration.PowerPointInfo"/>
  </ds:schemaRefs>
</ds:datastoreItem>
</file>

<file path=customXml/itemProps193.xml><?xml version="1.0" encoding="utf-8"?>
<ds:datastoreItem xmlns:ds="http://schemas.openxmlformats.org/officeDocument/2006/customXml" ds:itemID="{1F860B3B-91C4-4653-8692-E19E1634A279}">
  <ds:schemaRefs>
    <ds:schemaRef ds:uri="ESRI.ArcGIS.Mapping.OfficeIntegration.PowerPointInfo"/>
  </ds:schemaRefs>
</ds:datastoreItem>
</file>

<file path=customXml/itemProps194.xml><?xml version="1.0" encoding="utf-8"?>
<ds:datastoreItem xmlns:ds="http://schemas.openxmlformats.org/officeDocument/2006/customXml" ds:itemID="{75D9E100-B06A-46FD-B0AF-457E16A40A6B}">
  <ds:schemaRefs>
    <ds:schemaRef ds:uri="ESRI.ArcGIS.Mapping.OfficeIntegration.PowerPointInfo"/>
  </ds:schemaRefs>
</ds:datastoreItem>
</file>

<file path=customXml/itemProps195.xml><?xml version="1.0" encoding="utf-8"?>
<ds:datastoreItem xmlns:ds="http://schemas.openxmlformats.org/officeDocument/2006/customXml" ds:itemID="{6B6489B6-8070-40CC-BA0D-90993DB3B14C}">
  <ds:schemaRefs>
    <ds:schemaRef ds:uri="ESRI.ArcGIS.Mapping.OfficeIntegration.PowerPointInfo"/>
  </ds:schemaRefs>
</ds:datastoreItem>
</file>

<file path=customXml/itemProps196.xml><?xml version="1.0" encoding="utf-8"?>
<ds:datastoreItem xmlns:ds="http://schemas.openxmlformats.org/officeDocument/2006/customXml" ds:itemID="{464C3FC4-1D35-471F-93AC-34705149822F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E03DE655-060F-407D-B513-BDFFF4D16649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E8D6D938-0F0A-47D2-9CDA-E64F339304F8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C271D7F2-74B0-4311-9390-681BD1E20AA7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B5DEE38F-03DB-467F-9C49-96AFA3DBCD75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9ADBE190-D629-4D18-BF7F-9E3AAF0DC97F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97FED67F-F3E4-4A7F-9FDC-454318EC0701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6D1BA889-A905-4C54-A350-4D09EA78CE50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18C66046-E14E-4230-8256-5211FCAFB770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DAFD3144-A763-4999-9665-61D8A37EB7ED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C0B32BD3-C2B3-4484-A7B4-3DEE1F288162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94B4F5A8-2B47-42D7-B019-732515A1FD5C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878FE3D8-959C-4859-8152-8172C02E7BC6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EF4038B3-F672-455C-A70A-50F38BDE63D5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BB6FAB3C-35E4-4990-ABED-A8192DA24F5C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84FE7DE4-4FBA-499D-AE4E-E56582F67145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C51A5036-7984-4C01-A132-ACC17B848709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DFE67C44-E4A3-42CD-8084-80425EE6C15E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C10BA320-6631-4DD7-BFF9-516E8F4D96F4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48F24747-BAD5-46EC-96B2-48C207ADC2A0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CD8DF87A-4397-4620-BB2E-88B3869C102C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0EED33B0-C7E0-453B-825C-48CB6E68F70B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376606A5-D237-4BBA-94EE-D251A321CDFF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24BA4CFB-548A-4612-B23E-AF70D6C79C23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AC66B979-2F4A-4FB8-9D24-200BD6BD2304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9E779983-BFD2-4736-8037-EA4952E2F8D5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790934FE-4464-466C-A135-09449C5B167C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3C36F011-BE32-4FE3-939C-62747FBB86CC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64A91084-03C2-4499-9EDF-56C7374B8CE5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6E4B091F-93F0-4850-8DC2-C45D1BBF5BEF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AE40D1B7-D7E4-487F-BC32-A96C6D46F484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DA9278B8-4870-43F8-8CDF-B86A7E641C4D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A89BB4F3-3946-4ACE-BFF5-1038B2F7C975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D9EA9479-E73D-46EC-AC86-3BF8B318CE49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BC14F6E3-9AE5-4689-92DB-78B2F9F7BCC1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A8E0223C-C93F-4F74-A3EE-A0D9CD7B6606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9634107E-3EC5-4961-8095-CB39CFFFEDD6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103590B1-9A8B-49EE-9A2F-B968C093963E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95F2283B-2BBC-4EAA-96E3-CBEEF9C4329F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59C9063B-6787-4560-BF71-860F09C73A84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D37D2229-5D9B-4A39-824A-C755EC612372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A682B3BB-95B3-4DD6-8087-FD26260C329B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6DCF7819-43A2-45B3-B9C0-25C81AB24BAF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A445A6F4-82D9-46C9-8C6C-CD90BB44CB84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F2875060-8285-4443-A84B-5911DBD806F2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E7581659-92D6-47A9-913B-ADFA7EEC8F60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B77C8AAA-45D0-41BF-BDCF-986ACBD8A845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799BB36B-F181-45EE-8D5C-A6951779B7DF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9A139708-44AE-4789-883F-514DC1F3446E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94E26720-FE52-419F-94DF-781886005128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B3FF2A48-3C25-4C8D-A3F8-60A96D293BBD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2B7B9067-35FF-4ADD-9EF9-858F33116829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ED5888F8-9513-48A0-B622-F6EFB5E8DE2B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4D2D03B3-87C8-4339-8BC3-B4D793A99C5C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B1CEDB36-F236-4DF5-87AB-8E3F0FDDC336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7C64CDB6-4F52-4295-A079-B577F98F450A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0A251157-D3A7-415C-8E7D-8FCDC96D9D89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1B300619-9BF4-4CFE-ADAD-C269D8C83686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4074843F-EEFE-419A-9189-80489C6C2966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E00CF279-A9A1-4F7D-A9C4-19959CD1F8E3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0426BB8F-4ED2-4338-8078-0C81FFBF5F37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4A1FB0C8-CC84-4B09-BB9B-342672808653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08C71003-7191-488A-9A2E-6257A45C14BD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D06968E4-D91B-47B7-9E2F-886E3EB5CB5E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4E23DA11-545B-4DFD-9390-CCCE946F96BD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50B68930-6941-4418-8B3D-7E1AEA19F2C6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3AEF20B3-2B0B-450B-980F-A7816B161A11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883CC84E-B50F-4FD2-88C5-980E78018455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52F6FB01-BEED-479F-B4D7-D14A05473993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45BD45E1-7094-4150-9CBA-3F5A340A635B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D95494D5-AB9F-44AC-B8AF-1347C0051AAE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77C65A62-AB32-478B-AF61-AEC267489F08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3E344F44-EE79-4EBA-8D16-71445B016E07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84122F05-0409-4CF4-A61F-DA49B376D75A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670AF31B-C160-4559-88F4-FA77D48D6A26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CCB70BD2-8197-426E-944C-78EE99B679DD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12211001-5C8C-4098-B172-836CD10A5BA9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005F9551-8BCB-4A4E-9DD6-26534ECE3B1B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4121E9F1-ABCC-4E75-A332-66408E206AE7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83AE6587-4393-4D45-B2CF-9F6E8E1409A3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BED93619-1158-4320-8249-A5169A5054B5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3868156C-A274-4DE0-8772-0B17CB700362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E08BBCE3-9148-4E7C-9CF5-291DE2D5F7BF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F1A58C43-F620-4933-9C94-3A377386D534}">
  <ds:schemaRefs>
    <ds:schemaRef ds:uri="ESRI.ArcGIS.Mapping.OfficeIntegration.PowerPointInfo"/>
  </ds:schemaRefs>
</ds:datastoreItem>
</file>

<file path=customXml/itemProps95.xml><?xml version="1.0" encoding="utf-8"?>
<ds:datastoreItem xmlns:ds="http://schemas.openxmlformats.org/officeDocument/2006/customXml" ds:itemID="{CC2ECCA2-3A17-482D-809A-17EC2C5CBA6A}">
  <ds:schemaRefs>
    <ds:schemaRef ds:uri="ESRI.ArcGIS.Mapping.OfficeIntegration.PowerPointInfo"/>
  </ds:schemaRefs>
</ds:datastoreItem>
</file>

<file path=customXml/itemProps96.xml><?xml version="1.0" encoding="utf-8"?>
<ds:datastoreItem xmlns:ds="http://schemas.openxmlformats.org/officeDocument/2006/customXml" ds:itemID="{DEB31244-2B24-474F-8EB5-5ACB932B757B}">
  <ds:schemaRefs>
    <ds:schemaRef ds:uri="ESRI.ArcGIS.Mapping.OfficeIntegration.PowerPointInfo"/>
  </ds:schemaRefs>
</ds:datastoreItem>
</file>

<file path=customXml/itemProps97.xml><?xml version="1.0" encoding="utf-8"?>
<ds:datastoreItem xmlns:ds="http://schemas.openxmlformats.org/officeDocument/2006/customXml" ds:itemID="{67417B51-FC5D-45BC-9E0A-734ECA5233F2}">
  <ds:schemaRefs>
    <ds:schemaRef ds:uri="ESRI.ArcGIS.Mapping.OfficeIntegration.PowerPointInfo"/>
  </ds:schemaRefs>
</ds:datastoreItem>
</file>

<file path=customXml/itemProps98.xml><?xml version="1.0" encoding="utf-8"?>
<ds:datastoreItem xmlns:ds="http://schemas.openxmlformats.org/officeDocument/2006/customXml" ds:itemID="{CB4C4B4D-40E7-493F-9E1A-6FEF1DB2C0CE}">
  <ds:schemaRefs>
    <ds:schemaRef ds:uri="ESRI.ArcGIS.Mapping.OfficeIntegration.PowerPointInfo"/>
  </ds:schemaRefs>
</ds:datastoreItem>
</file>

<file path=customXml/itemProps99.xml><?xml version="1.0" encoding="utf-8"?>
<ds:datastoreItem xmlns:ds="http://schemas.openxmlformats.org/officeDocument/2006/customXml" ds:itemID="{5CE726DA-8FA8-4D73-A4E6-AE4A68013173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7587</TotalTime>
  <Words>918</Words>
  <Application>Microsoft Office PowerPoint</Application>
  <PresentationFormat>On-screen Show (4:3)</PresentationFormat>
  <Paragraphs>209</Paragraphs>
  <Slides>43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Flow</vt:lpstr>
      <vt:lpstr>2017 Community Survey City of Fruita, Colorado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Company>etc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2009 King County  Community Survey Findings</dc:title>
  <dc:creator>User</dc:creator>
  <cp:lastModifiedBy>Odette Arrayet</cp:lastModifiedBy>
  <cp:revision>989</cp:revision>
  <cp:lastPrinted>2015-10-28T20:16:10Z</cp:lastPrinted>
  <dcterms:created xsi:type="dcterms:W3CDTF">2010-05-26T14:18:10Z</dcterms:created>
  <dcterms:modified xsi:type="dcterms:W3CDTF">2017-10-20T22:59:57Z</dcterms:modified>
</cp:coreProperties>
</file>